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21" r:id="rId2"/>
    <p:sldId id="322" r:id="rId3"/>
    <p:sldId id="325" r:id="rId4"/>
    <p:sldId id="324" r:id="rId5"/>
    <p:sldId id="300" r:id="rId6"/>
    <p:sldId id="313" r:id="rId7"/>
    <p:sldId id="303" r:id="rId8"/>
    <p:sldId id="314" r:id="rId9"/>
    <p:sldId id="263" r:id="rId10"/>
    <p:sldId id="306" r:id="rId11"/>
    <p:sldId id="304" r:id="rId12"/>
    <p:sldId id="307" r:id="rId13"/>
    <p:sldId id="278" r:id="rId14"/>
    <p:sldId id="293" r:id="rId15"/>
    <p:sldId id="347" r:id="rId16"/>
    <p:sldId id="327" r:id="rId17"/>
    <p:sldId id="348" r:id="rId18"/>
    <p:sldId id="329" r:id="rId19"/>
    <p:sldId id="349" r:id="rId20"/>
    <p:sldId id="331" r:id="rId21"/>
    <p:sldId id="350" r:id="rId22"/>
    <p:sldId id="333" r:id="rId23"/>
    <p:sldId id="351" r:id="rId24"/>
    <p:sldId id="335" r:id="rId25"/>
    <p:sldId id="352" r:id="rId26"/>
    <p:sldId id="337" r:id="rId27"/>
    <p:sldId id="353" r:id="rId28"/>
    <p:sldId id="339" r:id="rId2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21"/>
            <p14:sldId id="322"/>
            <p14:sldId id="325"/>
            <p14:sldId id="324"/>
            <p14:sldId id="300"/>
            <p14:sldId id="313"/>
            <p14:sldId id="303"/>
            <p14:sldId id="314"/>
            <p14:sldId id="263"/>
            <p14:sldId id="306"/>
            <p14:sldId id="304"/>
            <p14:sldId id="307"/>
            <p14:sldId id="278"/>
            <p14:sldId id="293"/>
          </p14:sldIdLst>
        </p14:section>
        <p14:section name="Standaardsectie" id="{D7B900A1-8B64-41D4-94E9-DEA401D4E8F6}">
          <p14:sldIdLst>
            <p14:sldId id="347"/>
            <p14:sldId id="327"/>
            <p14:sldId id="348"/>
            <p14:sldId id="329"/>
            <p14:sldId id="349"/>
            <p14:sldId id="331"/>
            <p14:sldId id="350"/>
            <p14:sldId id="333"/>
            <p14:sldId id="351"/>
            <p14:sldId id="335"/>
            <p14:sldId id="352"/>
            <p14:sldId id="337"/>
            <p14:sldId id="353"/>
            <p14:sldId id="3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9E5"/>
    <a:srgbClr val="7E9A89"/>
    <a:srgbClr val="FFE5E5"/>
    <a:srgbClr val="FF6D6D"/>
    <a:srgbClr val="FFCDCD"/>
    <a:srgbClr val="EAD5FF"/>
    <a:srgbClr val="DBB7FF"/>
    <a:srgbClr val="ED7A2B"/>
    <a:srgbClr val="DAE2DD"/>
    <a:srgbClr val="B56B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9A25F4-4025-410F-B53F-A5B9B14AE495}" v="55" dt="2024-11-16T10:59:54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8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2947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 Vink - van Duren" userId="6a363cd0-5fba-4a61-8782-71b0725cc752" providerId="ADAL" clId="{C85DB81C-A9BA-41C1-8913-DD6143221AA8}"/>
    <pc:docChg chg="undo redo custSel modSld">
      <pc:chgData name="Hanneke Vink - van Duren" userId="6a363cd0-5fba-4a61-8782-71b0725cc752" providerId="ADAL" clId="{C85DB81C-A9BA-41C1-8913-DD6143221AA8}" dt="2024-11-14T20:18:36.077" v="64" actId="478"/>
      <pc:docMkLst>
        <pc:docMk/>
      </pc:docMkLst>
      <pc:sldChg chg="addSp delSp modSp mod">
        <pc:chgData name="Hanneke Vink - van Duren" userId="6a363cd0-5fba-4a61-8782-71b0725cc752" providerId="ADAL" clId="{C85DB81C-A9BA-41C1-8913-DD6143221AA8}" dt="2024-11-14T20:13:39.027" v="31"/>
        <pc:sldMkLst>
          <pc:docMk/>
          <pc:sldMk cId="100285850" sldId="293"/>
        </pc:sldMkLst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2" creationId="{6B80E204-B9A7-5079-CFE0-10FCA8C1181F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4" creationId="{0B07066C-A1A3-F634-CF1D-47F502E94AB3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6" creationId="{81C04467-4541-BA8C-A34F-34B08B91615E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7" creationId="{3EE1A718-751D-7770-5C64-B6A7901512B5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8" creationId="{193DF582-F426-F738-4CF6-5512B5AED7F7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0" creationId="{F8C2D163-5A04-E184-A7B1-233CA23676EA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3" creationId="{0F95516F-27FE-9DA4-0FD3-59DB2ECE198A}"/>
          </ac:spMkLst>
        </pc:spChg>
        <pc:spChg chg="add mod">
          <ac:chgData name="Hanneke Vink - van Duren" userId="6a363cd0-5fba-4a61-8782-71b0725cc752" providerId="ADAL" clId="{C85DB81C-A9BA-41C1-8913-DD6143221AA8}" dt="2024-11-14T20:13:39.027" v="31"/>
          <ac:spMkLst>
            <pc:docMk/>
            <pc:sldMk cId="100285850" sldId="293"/>
            <ac:spMk id="14" creationId="{00CD4F18-CFC6-64EC-0734-BB70FD7F4CE2}"/>
          </ac:spMkLst>
        </pc:sp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3" creationId="{C569D382-4E19-CDA3-75FD-ED76126E0087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5" creationId="{DEDD8719-61CB-177F-8785-A6B5A71C7434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9" creationId="{BE2A71F8-4674-3764-8591-47B0A0683CD8}"/>
          </ac:picMkLst>
        </pc:picChg>
        <pc:picChg chg="del">
          <ac:chgData name="Hanneke Vink - van Duren" userId="6a363cd0-5fba-4a61-8782-71b0725cc752" providerId="ADAL" clId="{C85DB81C-A9BA-41C1-8913-DD6143221AA8}" dt="2024-11-14T20:13:38.267" v="30" actId="478"/>
          <ac:picMkLst>
            <pc:docMk/>
            <pc:sldMk cId="100285850" sldId="293"/>
            <ac:picMk id="11" creationId="{055EF4A9-DBE5-ABDE-08F2-417A7F6D212E}"/>
          </ac:picMkLst>
        </pc:picChg>
        <pc:picChg chg="add mod">
          <ac:chgData name="Hanneke Vink - van Duren" userId="6a363cd0-5fba-4a61-8782-71b0725cc752" providerId="ADAL" clId="{C85DB81C-A9BA-41C1-8913-DD6143221AA8}" dt="2024-11-14T20:13:39.027" v="31"/>
          <ac:picMkLst>
            <pc:docMk/>
            <pc:sldMk cId="100285850" sldId="293"/>
            <ac:picMk id="12" creationId="{ACFDE5B2-B31C-FF5F-AF67-12C8EEBEEFF0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22.481" v="27"/>
        <pc:sldMkLst>
          <pc:docMk/>
          <pc:sldMk cId="1705162556" sldId="306"/>
        </pc:sldMkLst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3" creationId="{A6CD5573-2747-F5D0-8EB3-AFF69B0E4A1F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5" creationId="{82C0C478-A080-4F3F-6E53-7DC342B4CC4B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7" creationId="{AE724AC1-03DD-D8F4-94B9-65EE3E572C05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8" creationId="{F4D31C3B-17C1-32AD-29D2-682D0CB13720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9" creationId="{77638739-8902-1794-6919-979AD3B53A53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1" creationId="{DC3FA15E-6878-0522-5586-C87996EE10C6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3" creationId="{966057F0-2730-61EC-758D-88815E8DCCDA}"/>
          </ac:spMkLst>
        </pc:spChg>
        <pc:spChg chg="add mod">
          <ac:chgData name="Hanneke Vink - van Duren" userId="6a363cd0-5fba-4a61-8782-71b0725cc752" providerId="ADAL" clId="{C85DB81C-A9BA-41C1-8913-DD6143221AA8}" dt="2024-11-14T20:13:22.481" v="27"/>
          <ac:spMkLst>
            <pc:docMk/>
            <pc:sldMk cId="1705162556" sldId="306"/>
            <ac:spMk id="14" creationId="{A7F80EE4-94A9-AA59-8C12-4498BF695D96}"/>
          </ac:spMkLst>
        </pc:spChg>
        <pc:picChg chg="del">
          <ac:chgData name="Hanneke Vink - van Duren" userId="6a363cd0-5fba-4a61-8782-71b0725cc752" providerId="ADAL" clId="{C85DB81C-A9BA-41C1-8913-DD6143221AA8}" dt="2024-11-14T20:13:21.653" v="26" actId="478"/>
          <ac:picMkLst>
            <pc:docMk/>
            <pc:sldMk cId="1705162556" sldId="306"/>
            <ac:picMk id="2" creationId="{D1F4ADF0-75D3-599B-2D61-A84BE6819DCD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4" creationId="{EFD582C9-6551-FB57-8984-4F581D679A3E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6" creationId="{F9EE727A-5978-D90E-48B4-819538EC3A39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10" creationId="{89757244-4B8C-FF44-212B-B874A2EA0A1A}"/>
          </ac:picMkLst>
        </pc:picChg>
        <pc:picChg chg="add mod">
          <ac:chgData name="Hanneke Vink - van Duren" userId="6a363cd0-5fba-4a61-8782-71b0725cc752" providerId="ADAL" clId="{C85DB81C-A9BA-41C1-8913-DD6143221AA8}" dt="2024-11-14T20:13:22.481" v="27"/>
          <ac:picMkLst>
            <pc:docMk/>
            <pc:sldMk cId="1705162556" sldId="306"/>
            <ac:picMk id="12" creationId="{93999024-8314-C3AE-7058-CF571F3B638A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32.728" v="29"/>
        <pc:sldMkLst>
          <pc:docMk/>
          <pc:sldMk cId="1869132331" sldId="307"/>
        </pc:sldMkLst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3" creationId="{0AB9D10C-B453-30B5-A5C4-71DB5011E862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5" creationId="{39E398DD-EAA1-A88C-062C-A0319972560A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7" creationId="{06FF9A5A-E89F-AD2F-02D5-6D013CD7BBA1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8" creationId="{6F3372E9-E5E3-8DA9-2523-7E05A8D786EC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9" creationId="{C793FB7C-97C4-18F6-AE62-08EEF6A9CEAF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1" creationId="{C3428EB6-CFC8-F607-601D-6685BCC6FD67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3" creationId="{5EAA4CB2-9F41-9793-B41C-0522904C75E0}"/>
          </ac:spMkLst>
        </pc:spChg>
        <pc:spChg chg="add mod">
          <ac:chgData name="Hanneke Vink - van Duren" userId="6a363cd0-5fba-4a61-8782-71b0725cc752" providerId="ADAL" clId="{C85DB81C-A9BA-41C1-8913-DD6143221AA8}" dt="2024-11-14T20:13:32.728" v="29"/>
          <ac:spMkLst>
            <pc:docMk/>
            <pc:sldMk cId="1869132331" sldId="307"/>
            <ac:spMk id="14" creationId="{E0D7AA31-08EB-31B8-178F-E1D272039ADF}"/>
          </ac:spMkLst>
        </pc:spChg>
        <pc:picChg chg="del">
          <ac:chgData name="Hanneke Vink - van Duren" userId="6a363cd0-5fba-4a61-8782-71b0725cc752" providerId="ADAL" clId="{C85DB81C-A9BA-41C1-8913-DD6143221AA8}" dt="2024-11-14T20:13:31.945" v="28" actId="478"/>
          <ac:picMkLst>
            <pc:docMk/>
            <pc:sldMk cId="1869132331" sldId="307"/>
            <ac:picMk id="2" creationId="{11FFBAD7-964E-3F57-B7BB-5ED3498B4024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4" creationId="{FB900639-D1FE-8B1E-02AC-2D6B3BB605DD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6" creationId="{A385420E-FAC8-A7DE-24DF-2E6480BA79BC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10" creationId="{8EA9B752-E6AC-E3AE-DDA3-35EDE3647B7A}"/>
          </ac:picMkLst>
        </pc:picChg>
        <pc:picChg chg="add mod">
          <ac:chgData name="Hanneke Vink - van Duren" userId="6a363cd0-5fba-4a61-8782-71b0725cc752" providerId="ADAL" clId="{C85DB81C-A9BA-41C1-8913-DD6143221AA8}" dt="2024-11-14T20:13:32.728" v="29"/>
          <ac:picMkLst>
            <pc:docMk/>
            <pc:sldMk cId="1869132331" sldId="307"/>
            <ac:picMk id="12" creationId="{67F039C7-BF74-944B-114E-1DA2EF9DA937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05.989" v="23"/>
        <pc:sldMkLst>
          <pc:docMk/>
          <pc:sldMk cId="4269160042" sldId="313"/>
        </pc:sldMkLst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3" creationId="{EA7C9D08-A854-AC1E-811E-1CCE00394BF0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5" creationId="{BBEB16D1-6D29-1CF0-750E-BBC30C8885B5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7" creationId="{D83BB95D-89BE-2879-B6F7-3D3C726DC23D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8" creationId="{CA377D2F-5A6C-99DB-F761-2A78662EC1A9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9" creationId="{4AE00F4E-3D78-528C-2893-83BCAA387684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1" creationId="{FA7235E0-BC21-B519-05A3-43E833583737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3" creationId="{9DD7AD18-94FA-B037-C0E2-3E588B5E13C6}"/>
          </ac:spMkLst>
        </pc:spChg>
        <pc:spChg chg="add mod">
          <ac:chgData name="Hanneke Vink - van Duren" userId="6a363cd0-5fba-4a61-8782-71b0725cc752" providerId="ADAL" clId="{C85DB81C-A9BA-41C1-8913-DD6143221AA8}" dt="2024-11-14T20:13:05.989" v="23"/>
          <ac:spMkLst>
            <pc:docMk/>
            <pc:sldMk cId="4269160042" sldId="313"/>
            <ac:spMk id="14" creationId="{D1A38F7E-321B-1131-5F89-7773127536F5}"/>
          </ac:spMkLst>
        </pc:spChg>
        <pc:picChg chg="del">
          <ac:chgData name="Hanneke Vink - van Duren" userId="6a363cd0-5fba-4a61-8782-71b0725cc752" providerId="ADAL" clId="{C85DB81C-A9BA-41C1-8913-DD6143221AA8}" dt="2024-11-14T20:13:03.970" v="22" actId="478"/>
          <ac:picMkLst>
            <pc:docMk/>
            <pc:sldMk cId="4269160042" sldId="313"/>
            <ac:picMk id="2" creationId="{EB895575-D859-3677-20C2-1B3CDE4F8D3D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4" creationId="{44324C5C-DB67-CBDF-3368-2A51A1527780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6" creationId="{6B5A0ED1-675E-BB9D-9FA2-CD533E6F407B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10" creationId="{845BEFB2-EE2C-3544-DD62-4CB1E6D85950}"/>
          </ac:picMkLst>
        </pc:picChg>
        <pc:picChg chg="add mod">
          <ac:chgData name="Hanneke Vink - van Duren" userId="6a363cd0-5fba-4a61-8782-71b0725cc752" providerId="ADAL" clId="{C85DB81C-A9BA-41C1-8913-DD6143221AA8}" dt="2024-11-14T20:13:05.989" v="23"/>
          <ac:picMkLst>
            <pc:docMk/>
            <pc:sldMk cId="4269160042" sldId="313"/>
            <ac:picMk id="12" creationId="{C8E37B44-6D80-927E-8196-49600A1A0B9E}"/>
          </ac:picMkLst>
        </pc:picChg>
      </pc:sldChg>
      <pc:sldChg chg="addSp delSp modSp mod">
        <pc:chgData name="Hanneke Vink - van Duren" userId="6a363cd0-5fba-4a61-8782-71b0725cc752" providerId="ADAL" clId="{C85DB81C-A9BA-41C1-8913-DD6143221AA8}" dt="2024-11-14T20:13:14.695" v="25"/>
        <pc:sldMkLst>
          <pc:docMk/>
          <pc:sldMk cId="2080084995" sldId="314"/>
        </pc:sldMkLst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3" creationId="{64CCE822-5C9D-2C39-8E2A-75AF7D1C6D54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5" creationId="{883E1048-E54B-2953-01AE-0069DC01BB42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7" creationId="{487C6EF0-6468-A200-A437-B1DFEA67250C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8" creationId="{4EB60982-0221-1F9C-016E-F4F3D5225F07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9" creationId="{C0F3BCD1-B88D-D020-CE7C-04C779FF6079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1" creationId="{2EB68B21-B682-4BFB-9B0A-4F297F82B48B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3" creationId="{8EE8F3B5-ECA6-1349-F368-4F53C8C36655}"/>
          </ac:spMkLst>
        </pc:spChg>
        <pc:spChg chg="add mod">
          <ac:chgData name="Hanneke Vink - van Duren" userId="6a363cd0-5fba-4a61-8782-71b0725cc752" providerId="ADAL" clId="{C85DB81C-A9BA-41C1-8913-DD6143221AA8}" dt="2024-11-14T20:13:14.695" v="25"/>
          <ac:spMkLst>
            <pc:docMk/>
            <pc:sldMk cId="2080084995" sldId="314"/>
            <ac:spMk id="14" creationId="{2CFA614E-F987-72D9-40F3-B7D2F85EE664}"/>
          </ac:spMkLst>
        </pc:spChg>
        <pc:picChg chg="del">
          <ac:chgData name="Hanneke Vink - van Duren" userId="6a363cd0-5fba-4a61-8782-71b0725cc752" providerId="ADAL" clId="{C85DB81C-A9BA-41C1-8913-DD6143221AA8}" dt="2024-11-14T20:13:13.520" v="24" actId="478"/>
          <ac:picMkLst>
            <pc:docMk/>
            <pc:sldMk cId="2080084995" sldId="314"/>
            <ac:picMk id="2" creationId="{F328036B-5B4D-6085-061E-08DC925B1F42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4" creationId="{1B9B8BF6-B45A-823E-6834-7825014E91A9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6" creationId="{6F4F46E1-C68C-DF17-8803-5DF50B3C9976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10" creationId="{DA5E5082-54E7-B563-F02E-25678A7F397A}"/>
          </ac:picMkLst>
        </pc:picChg>
        <pc:picChg chg="add mod">
          <ac:chgData name="Hanneke Vink - van Duren" userId="6a363cd0-5fba-4a61-8782-71b0725cc752" providerId="ADAL" clId="{C85DB81C-A9BA-41C1-8913-DD6143221AA8}" dt="2024-11-14T20:13:14.695" v="25"/>
          <ac:picMkLst>
            <pc:docMk/>
            <pc:sldMk cId="2080084995" sldId="314"/>
            <ac:picMk id="12" creationId="{C165E0F9-EEBA-48DC-88C5-6BBB88D5CC9E}"/>
          </ac:picMkLst>
        </pc:picChg>
      </pc:sldChg>
      <pc:sldChg chg="delSp modSp mod">
        <pc:chgData name="Hanneke Vink - van Duren" userId="6a363cd0-5fba-4a61-8782-71b0725cc752" providerId="ADAL" clId="{C85DB81C-A9BA-41C1-8913-DD6143221AA8}" dt="2024-11-14T20:12:39.372" v="19" actId="207"/>
        <pc:sldMkLst>
          <pc:docMk/>
          <pc:sldMk cId="2190580326" sldId="322"/>
        </pc:sldMkLst>
        <pc:spChg chg="mod">
          <ac:chgData name="Hanneke Vink - van Duren" userId="6a363cd0-5fba-4a61-8782-71b0725cc752" providerId="ADAL" clId="{C85DB81C-A9BA-41C1-8913-DD6143221AA8}" dt="2024-11-14T20:12:03.941" v="15" actId="1076"/>
          <ac:spMkLst>
            <pc:docMk/>
            <pc:sldMk cId="2190580326" sldId="322"/>
            <ac:spMk id="7" creationId="{D7D74A9D-14EC-EC55-F678-B250B783A149}"/>
          </ac:spMkLst>
        </pc:spChg>
        <pc:spChg chg="mod">
          <ac:chgData name="Hanneke Vink - van Duren" userId="6a363cd0-5fba-4a61-8782-71b0725cc752" providerId="ADAL" clId="{C85DB81C-A9BA-41C1-8913-DD6143221AA8}" dt="2024-11-14T20:12:11.053" v="17" actId="1076"/>
          <ac:spMkLst>
            <pc:docMk/>
            <pc:sldMk cId="2190580326" sldId="322"/>
            <ac:spMk id="50" creationId="{EA51D389-64F6-FADF-F451-3D3E42DF8732}"/>
          </ac:spMkLst>
        </pc:spChg>
        <pc:spChg chg="del">
          <ac:chgData name="Hanneke Vink - van Duren" userId="6a363cd0-5fba-4a61-8782-71b0725cc752" providerId="ADAL" clId="{C85DB81C-A9BA-41C1-8913-DD6143221AA8}" dt="2024-11-14T20:11:15.585" v="2" actId="478"/>
          <ac:spMkLst>
            <pc:docMk/>
            <pc:sldMk cId="2190580326" sldId="322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C85DB81C-A9BA-41C1-8913-DD6143221AA8}" dt="2024-11-14T20:11:42.679" v="7" actId="207"/>
          <ac:spMkLst>
            <pc:docMk/>
            <pc:sldMk cId="2190580326" sldId="322"/>
            <ac:spMk id="86" creationId="{572CCB90-D02A-4AEC-65D0-615899E38088}"/>
          </ac:spMkLst>
        </pc:spChg>
        <pc:spChg chg="del">
          <ac:chgData name="Hanneke Vink - van Duren" userId="6a363cd0-5fba-4a61-8782-71b0725cc752" providerId="ADAL" clId="{C85DB81C-A9BA-41C1-8913-DD6143221AA8}" dt="2024-11-14T20:11:24.943" v="5" actId="478"/>
          <ac:spMkLst>
            <pc:docMk/>
            <pc:sldMk cId="2190580326" sldId="322"/>
            <ac:spMk id="89" creationId="{855053CA-1CF4-760C-67B4-A4F3F42B8327}"/>
          </ac:spMkLst>
        </pc:spChg>
        <pc:spChg chg="mod">
          <ac:chgData name="Hanneke Vink - van Duren" userId="6a363cd0-5fba-4a61-8782-71b0725cc752" providerId="ADAL" clId="{C85DB81C-A9BA-41C1-8913-DD6143221AA8}" dt="2024-11-14T20:12:27.402" v="18" actId="207"/>
          <ac:spMkLst>
            <pc:docMk/>
            <pc:sldMk cId="2190580326" sldId="322"/>
            <ac:spMk id="91" creationId="{C3BA183A-EB3D-EFC0-3F56-E0E1953308D5}"/>
          </ac:spMkLst>
        </pc:spChg>
        <pc:spChg chg="del">
          <ac:chgData name="Hanneke Vink - van Duren" userId="6a363cd0-5fba-4a61-8782-71b0725cc752" providerId="ADAL" clId="{C85DB81C-A9BA-41C1-8913-DD6143221AA8}" dt="2024-11-14T20:11:48.812" v="8" actId="478"/>
          <ac:spMkLst>
            <pc:docMk/>
            <pc:sldMk cId="2190580326" sldId="322"/>
            <ac:spMk id="94" creationId="{F763A23B-5109-8FD1-D341-5EB58FB4BE50}"/>
          </ac:spMkLst>
        </pc:spChg>
        <pc:spChg chg="mod">
          <ac:chgData name="Hanneke Vink - van Duren" userId="6a363cd0-5fba-4a61-8782-71b0725cc752" providerId="ADAL" clId="{C85DB81C-A9BA-41C1-8913-DD6143221AA8}" dt="2024-11-14T20:12:39.372" v="19" actId="207"/>
          <ac:spMkLst>
            <pc:docMk/>
            <pc:sldMk cId="2190580326" sldId="322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C85DB81C-A9BA-41C1-8913-DD6143221AA8}" dt="2024-11-14T20:11:57.195" v="12" actId="478"/>
          <ac:spMkLst>
            <pc:docMk/>
            <pc:sldMk cId="2190580326" sldId="322"/>
            <ac:spMk id="99" creationId="{6A41F40F-E68E-2C44-C2DB-CF880150EC08}"/>
          </ac:spMkLst>
        </pc:spChg>
        <pc:picChg chg="del">
          <ac:chgData name="Hanneke Vink - van Duren" userId="6a363cd0-5fba-4a61-8782-71b0725cc752" providerId="ADAL" clId="{C85DB81C-A9BA-41C1-8913-DD6143221AA8}" dt="2024-11-14T20:11:13.235" v="1" actId="478"/>
          <ac:picMkLst>
            <pc:docMk/>
            <pc:sldMk cId="2190580326" sldId="322"/>
            <ac:picMk id="101" creationId="{88560763-5EDE-480B-05C0-D7678107592E}"/>
          </ac:picMkLst>
        </pc:picChg>
        <pc:picChg chg="del">
          <ac:chgData name="Hanneke Vink - van Duren" userId="6a363cd0-5fba-4a61-8782-71b0725cc752" providerId="ADAL" clId="{C85DB81C-A9BA-41C1-8913-DD6143221AA8}" dt="2024-11-14T20:11:19.806" v="4" actId="478"/>
          <ac:picMkLst>
            <pc:docMk/>
            <pc:sldMk cId="2190580326" sldId="322"/>
            <ac:picMk id="102" creationId="{5645CC16-0FBD-20D3-6870-21AF5B326B45}"/>
          </ac:picMkLst>
        </pc:picChg>
        <pc:picChg chg="del">
          <ac:chgData name="Hanneke Vink - van Duren" userId="6a363cd0-5fba-4a61-8782-71b0725cc752" providerId="ADAL" clId="{C85DB81C-A9BA-41C1-8913-DD6143221AA8}" dt="2024-11-14T20:11:52.474" v="10" actId="478"/>
          <ac:picMkLst>
            <pc:docMk/>
            <pc:sldMk cId="2190580326" sldId="322"/>
            <ac:picMk id="103" creationId="{C0591CC1-5F72-6400-612E-595C20952508}"/>
          </ac:picMkLst>
        </pc:picChg>
        <pc:picChg chg="del">
          <ac:chgData name="Hanneke Vink - van Duren" userId="6a363cd0-5fba-4a61-8782-71b0725cc752" providerId="ADAL" clId="{C85DB81C-A9BA-41C1-8913-DD6143221AA8}" dt="2024-11-14T20:11:55.181" v="11" actId="478"/>
          <ac:picMkLst>
            <pc:docMk/>
            <pc:sldMk cId="2190580326" sldId="322"/>
            <ac:picMk id="104" creationId="{F281AE7F-27EA-F6A8-18E4-1F3ECA9CAB97}"/>
          </ac:picMkLst>
        </pc:picChg>
        <pc:cxnChg chg="del">
          <ac:chgData name="Hanneke Vink - van Duren" userId="6a363cd0-5fba-4a61-8782-71b0725cc752" providerId="ADAL" clId="{C85DB81C-A9BA-41C1-8913-DD6143221AA8}" dt="2024-11-14T20:11:17.743" v="3" actId="478"/>
          <ac:cxnSpMkLst>
            <pc:docMk/>
            <pc:sldMk cId="2190580326" sldId="322"/>
            <ac:cxnSpMk id="53" creationId="{6E87826D-6F68-96FC-FEEE-5A38E6E79E6B}"/>
          </ac:cxnSpMkLst>
        </pc:cxnChg>
        <pc:cxnChg chg="del">
          <ac:chgData name="Hanneke Vink - van Duren" userId="6a363cd0-5fba-4a61-8782-71b0725cc752" providerId="ADAL" clId="{C85DB81C-A9BA-41C1-8913-DD6143221AA8}" dt="2024-11-14T20:11:27.311" v="6" actId="478"/>
          <ac:cxnSpMkLst>
            <pc:docMk/>
            <pc:sldMk cId="2190580326" sldId="322"/>
            <ac:cxnSpMk id="87" creationId="{68962DBD-2B9B-1C9E-8932-1953236DCDC2}"/>
          </ac:cxnSpMkLst>
        </pc:cxnChg>
        <pc:cxnChg chg="del">
          <ac:chgData name="Hanneke Vink - van Duren" userId="6a363cd0-5fba-4a61-8782-71b0725cc752" providerId="ADAL" clId="{C85DB81C-A9BA-41C1-8913-DD6143221AA8}" dt="2024-11-14T20:11:51.014" v="9" actId="478"/>
          <ac:cxnSpMkLst>
            <pc:docMk/>
            <pc:sldMk cId="2190580326" sldId="322"/>
            <ac:cxnSpMk id="93" creationId="{1B700721-A5AF-697E-8CB7-F37B69D2D2E7}"/>
          </ac:cxnSpMkLst>
        </pc:cxnChg>
        <pc:cxnChg chg="del">
          <ac:chgData name="Hanneke Vink - van Duren" userId="6a363cd0-5fba-4a61-8782-71b0725cc752" providerId="ADAL" clId="{C85DB81C-A9BA-41C1-8913-DD6143221AA8}" dt="2024-11-14T20:11:59.103" v="13" actId="478"/>
          <ac:cxnSpMkLst>
            <pc:docMk/>
            <pc:sldMk cId="2190580326" sldId="322"/>
            <ac:cxnSpMk id="97" creationId="{901E452C-074F-A598-3047-3898FCAC33E3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2:53.007" v="21"/>
        <pc:sldMkLst>
          <pc:docMk/>
          <pc:sldMk cId="2104461505" sldId="324"/>
        </pc:sldMkLst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2" creationId="{ED227CD7-A7A9-C0EA-7041-A3074D5664A1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5" creationId="{87B33A0F-5040-F509-4C59-FD5E86869FB2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7" creationId="{7A1C5B59-F357-D32D-8BB9-684EE1D0A4C2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8" creationId="{A8E59FD0-5AD6-CB99-180E-F4BCA521D9B9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9" creationId="{3C96FDEC-E358-C54D-50F9-52E49AC5EB09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1" creationId="{E26EA6AB-50CC-F1C6-A92E-CAF4D6E0AF2B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3" creationId="{6A530746-E146-0F54-B09E-2133E93ADD1A}"/>
          </ac:spMkLst>
        </pc:spChg>
        <pc:spChg chg="add mod">
          <ac:chgData name="Hanneke Vink - van Duren" userId="6a363cd0-5fba-4a61-8782-71b0725cc752" providerId="ADAL" clId="{C85DB81C-A9BA-41C1-8913-DD6143221AA8}" dt="2024-11-14T20:12:53.007" v="21"/>
          <ac:spMkLst>
            <pc:docMk/>
            <pc:sldMk cId="2104461505" sldId="324"/>
            <ac:spMk id="14" creationId="{FD7F8024-7C8E-BC5C-297E-91FE4BF65908}"/>
          </ac:spMkLst>
        </pc:spChg>
        <pc:picChg chg="del">
          <ac:chgData name="Hanneke Vink - van Duren" userId="6a363cd0-5fba-4a61-8782-71b0725cc752" providerId="ADAL" clId="{C85DB81C-A9BA-41C1-8913-DD6143221AA8}" dt="2024-11-14T20:12:51.732" v="20" actId="478"/>
          <ac:picMkLst>
            <pc:docMk/>
            <pc:sldMk cId="2104461505" sldId="324"/>
            <ac:picMk id="3" creationId="{A9EC282D-3047-8252-57CE-345AD65159AD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4" creationId="{9B9BE264-3797-EF9A-453D-C1930D13918C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6" creationId="{2FE752EB-4237-1038-E8FE-5455B7A1669F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10" creationId="{398C15B8-DEB5-7D54-37E9-8972A02791DD}"/>
          </ac:picMkLst>
        </pc:picChg>
        <pc:picChg chg="add mod">
          <ac:chgData name="Hanneke Vink - van Duren" userId="6a363cd0-5fba-4a61-8782-71b0725cc752" providerId="ADAL" clId="{C85DB81C-A9BA-41C1-8913-DD6143221AA8}" dt="2024-11-14T20:12:53.007" v="21"/>
          <ac:picMkLst>
            <pc:docMk/>
            <pc:sldMk cId="2104461505" sldId="324"/>
            <ac:picMk id="12" creationId="{2F3F5E0E-D70F-7D84-70AE-5CA919BA98C9}"/>
          </ac:picMkLst>
        </pc:picChg>
      </pc:sldChg>
      <pc:sldChg chg="delSp modSp mod">
        <pc:chgData name="Hanneke Vink - van Duren" userId="6a363cd0-5fba-4a61-8782-71b0725cc752" providerId="ADAL" clId="{C85DB81C-A9BA-41C1-8913-DD6143221AA8}" dt="2024-11-14T20:16:16.104" v="50" actId="207"/>
        <pc:sldMkLst>
          <pc:docMk/>
          <pc:sldMk cId="104600129" sldId="327"/>
        </pc:sldMkLst>
        <pc:spChg chg="mod">
          <ac:chgData name="Hanneke Vink - van Duren" userId="6a363cd0-5fba-4a61-8782-71b0725cc752" providerId="ADAL" clId="{C85DB81C-A9BA-41C1-8913-DD6143221AA8}" dt="2024-11-14T20:14:50.923" v="32" actId="207"/>
          <ac:spMkLst>
            <pc:docMk/>
            <pc:sldMk cId="104600129" sldId="327"/>
            <ac:spMk id="50" creationId="{EA51D389-64F6-FADF-F451-3D3E42DF8732}"/>
          </ac:spMkLst>
        </pc:spChg>
        <pc:spChg chg="del">
          <ac:chgData name="Hanneke Vink - van Duren" userId="6a363cd0-5fba-4a61-8782-71b0725cc752" providerId="ADAL" clId="{C85DB81C-A9BA-41C1-8913-DD6143221AA8}" dt="2024-11-14T20:14:54.714" v="33" actId="478"/>
          <ac:spMkLst>
            <pc:docMk/>
            <pc:sldMk cId="104600129" sldId="327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C85DB81C-A9BA-41C1-8913-DD6143221AA8}" dt="2024-11-14T20:15:22.336" v="39" actId="207"/>
          <ac:spMkLst>
            <pc:docMk/>
            <pc:sldMk cId="104600129" sldId="327"/>
            <ac:spMk id="86" creationId="{572CCB90-D02A-4AEC-65D0-615899E38088}"/>
          </ac:spMkLst>
        </pc:spChg>
        <pc:spChg chg="del">
          <ac:chgData name="Hanneke Vink - van Duren" userId="6a363cd0-5fba-4a61-8782-71b0725cc752" providerId="ADAL" clId="{C85DB81C-A9BA-41C1-8913-DD6143221AA8}" dt="2024-11-14T20:15:02.382" v="37" actId="478"/>
          <ac:spMkLst>
            <pc:docMk/>
            <pc:sldMk cId="104600129" sldId="327"/>
            <ac:spMk id="89" creationId="{855053CA-1CF4-760C-67B4-A4F3F42B8327}"/>
          </ac:spMkLst>
        </pc:spChg>
        <pc:spChg chg="mod">
          <ac:chgData name="Hanneke Vink - van Duren" userId="6a363cd0-5fba-4a61-8782-71b0725cc752" providerId="ADAL" clId="{C85DB81C-A9BA-41C1-8913-DD6143221AA8}" dt="2024-11-14T20:15:42.790" v="43" actId="207"/>
          <ac:spMkLst>
            <pc:docMk/>
            <pc:sldMk cId="104600129" sldId="327"/>
            <ac:spMk id="91" creationId="{C3BA183A-EB3D-EFC0-3F56-E0E1953308D5}"/>
          </ac:spMkLst>
        </pc:spChg>
        <pc:spChg chg="mod">
          <ac:chgData name="Hanneke Vink - van Duren" userId="6a363cd0-5fba-4a61-8782-71b0725cc752" providerId="ADAL" clId="{C85DB81C-A9BA-41C1-8913-DD6143221AA8}" dt="2024-11-14T20:15:27.253" v="41" actId="1076"/>
          <ac:spMkLst>
            <pc:docMk/>
            <pc:sldMk cId="104600129" sldId="327"/>
            <ac:spMk id="92" creationId="{9CCC2DE4-70A5-F4D3-C950-22105A8759C0}"/>
          </ac:spMkLst>
        </pc:spChg>
        <pc:spChg chg="del">
          <ac:chgData name="Hanneke Vink - van Duren" userId="6a363cd0-5fba-4a61-8782-71b0725cc752" providerId="ADAL" clId="{C85DB81C-A9BA-41C1-8913-DD6143221AA8}" dt="2024-11-14T20:15:49.302" v="45" actId="478"/>
          <ac:spMkLst>
            <pc:docMk/>
            <pc:sldMk cId="104600129" sldId="327"/>
            <ac:spMk id="94" creationId="{F763A23B-5109-8FD1-D341-5EB58FB4BE50}"/>
          </ac:spMkLst>
        </pc:spChg>
        <pc:spChg chg="mod">
          <ac:chgData name="Hanneke Vink - van Duren" userId="6a363cd0-5fba-4a61-8782-71b0725cc752" providerId="ADAL" clId="{C85DB81C-A9BA-41C1-8913-DD6143221AA8}" dt="2024-11-14T20:16:16.104" v="50" actId="207"/>
          <ac:spMkLst>
            <pc:docMk/>
            <pc:sldMk cId="104600129" sldId="327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C85DB81C-A9BA-41C1-8913-DD6143221AA8}" dt="2024-11-14T20:16:00.243" v="48" actId="478"/>
          <ac:spMkLst>
            <pc:docMk/>
            <pc:sldMk cId="104600129" sldId="327"/>
            <ac:spMk id="99" creationId="{6A41F40F-E68E-2C44-C2DB-CF880150EC08}"/>
          </ac:spMkLst>
        </pc:spChg>
        <pc:picChg chg="del">
          <ac:chgData name="Hanneke Vink - van Duren" userId="6a363cd0-5fba-4a61-8782-71b0725cc752" providerId="ADAL" clId="{C85DB81C-A9BA-41C1-8913-DD6143221AA8}" dt="2024-11-14T20:14:58.499" v="35" actId="478"/>
          <ac:picMkLst>
            <pc:docMk/>
            <pc:sldMk cId="104600129" sldId="327"/>
            <ac:picMk id="101" creationId="{88560763-5EDE-480B-05C0-D7678107592E}"/>
          </ac:picMkLst>
        </pc:picChg>
        <pc:picChg chg="del">
          <ac:chgData name="Hanneke Vink - van Duren" userId="6a363cd0-5fba-4a61-8782-71b0725cc752" providerId="ADAL" clId="{C85DB81C-A9BA-41C1-8913-DD6143221AA8}" dt="2024-11-14T20:15:00.289" v="36" actId="478"/>
          <ac:picMkLst>
            <pc:docMk/>
            <pc:sldMk cId="104600129" sldId="327"/>
            <ac:picMk id="102" creationId="{5645CC16-0FBD-20D3-6870-21AF5B326B45}"/>
          </ac:picMkLst>
        </pc:picChg>
        <pc:picChg chg="del">
          <ac:chgData name="Hanneke Vink - van Duren" userId="6a363cd0-5fba-4a61-8782-71b0725cc752" providerId="ADAL" clId="{C85DB81C-A9BA-41C1-8913-DD6143221AA8}" dt="2024-11-14T20:15:45.337" v="44" actId="478"/>
          <ac:picMkLst>
            <pc:docMk/>
            <pc:sldMk cId="104600129" sldId="327"/>
            <ac:picMk id="103" creationId="{C0591CC1-5F72-6400-612E-595C20952508}"/>
          </ac:picMkLst>
        </pc:picChg>
        <pc:picChg chg="del">
          <ac:chgData name="Hanneke Vink - van Duren" userId="6a363cd0-5fba-4a61-8782-71b0725cc752" providerId="ADAL" clId="{C85DB81C-A9BA-41C1-8913-DD6143221AA8}" dt="2024-11-14T20:15:53.234" v="47" actId="478"/>
          <ac:picMkLst>
            <pc:docMk/>
            <pc:sldMk cId="104600129" sldId="327"/>
            <ac:picMk id="104" creationId="{F281AE7F-27EA-F6A8-18E4-1F3ECA9CAB97}"/>
          </ac:picMkLst>
        </pc:picChg>
        <pc:cxnChg chg="del">
          <ac:chgData name="Hanneke Vink - van Duren" userId="6a363cd0-5fba-4a61-8782-71b0725cc752" providerId="ADAL" clId="{C85DB81C-A9BA-41C1-8913-DD6143221AA8}" dt="2024-11-14T20:14:56.847" v="34" actId="478"/>
          <ac:cxnSpMkLst>
            <pc:docMk/>
            <pc:sldMk cId="104600129" sldId="327"/>
            <ac:cxnSpMk id="53" creationId="{6E87826D-6F68-96FC-FEEE-5A38E6E79E6B}"/>
          </ac:cxnSpMkLst>
        </pc:cxnChg>
        <pc:cxnChg chg="del">
          <ac:chgData name="Hanneke Vink - van Duren" userId="6a363cd0-5fba-4a61-8782-71b0725cc752" providerId="ADAL" clId="{C85DB81C-A9BA-41C1-8913-DD6143221AA8}" dt="2024-11-14T20:15:04.316" v="38" actId="478"/>
          <ac:cxnSpMkLst>
            <pc:docMk/>
            <pc:sldMk cId="104600129" sldId="327"/>
            <ac:cxnSpMk id="87" creationId="{68962DBD-2B9B-1C9E-8932-1953236DCDC2}"/>
          </ac:cxnSpMkLst>
        </pc:cxnChg>
        <pc:cxnChg chg="del">
          <ac:chgData name="Hanneke Vink - van Duren" userId="6a363cd0-5fba-4a61-8782-71b0725cc752" providerId="ADAL" clId="{C85DB81C-A9BA-41C1-8913-DD6143221AA8}" dt="2024-11-14T20:15:51.487" v="46" actId="478"/>
          <ac:cxnSpMkLst>
            <pc:docMk/>
            <pc:sldMk cId="104600129" sldId="327"/>
            <ac:cxnSpMk id="93" creationId="{1B700721-A5AF-697E-8CB7-F37B69D2D2E7}"/>
          </ac:cxnSpMkLst>
        </pc:cxnChg>
        <pc:cxnChg chg="del">
          <ac:chgData name="Hanneke Vink - van Duren" userId="6a363cd0-5fba-4a61-8782-71b0725cc752" providerId="ADAL" clId="{C85DB81C-A9BA-41C1-8913-DD6143221AA8}" dt="2024-11-14T20:16:02.278" v="49" actId="478"/>
          <ac:cxnSpMkLst>
            <pc:docMk/>
            <pc:sldMk cId="104600129" sldId="327"/>
            <ac:cxnSpMk id="97" creationId="{901E452C-074F-A598-3047-3898FCAC33E3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6:34.937" v="52"/>
        <pc:sldMkLst>
          <pc:docMk/>
          <pc:sldMk cId="2410689147" sldId="329"/>
        </pc:sldMkLst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2" creationId="{74D00B5D-374B-87F4-6701-DD8FEA0F1C18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3" creationId="{BDDB3EE6-5DC9-1B2A-A7A0-54554DD8AE38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5" creationId="{515DD034-CAD2-CD94-635D-808434615230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7" creationId="{DD32B9C7-00A6-8A7E-6C60-B0E08B6BF42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8" creationId="{44114631-CF74-1884-E831-B939EAE7BA8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9" creationId="{988FD703-1AF2-1ADD-280A-65BCBE151442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11" creationId="{04D886EF-0234-A7F5-82C3-C53A5D3D23DF}"/>
          </ac:spMkLst>
        </pc:spChg>
        <pc:spChg chg="add mod">
          <ac:chgData name="Hanneke Vink - van Duren" userId="6a363cd0-5fba-4a61-8782-71b0725cc752" providerId="ADAL" clId="{C85DB81C-A9BA-41C1-8913-DD6143221AA8}" dt="2024-11-14T20:16:34.937" v="52"/>
          <ac:spMkLst>
            <pc:docMk/>
            <pc:sldMk cId="2410689147" sldId="329"/>
            <ac:spMk id="13" creationId="{B7A4D559-6C0D-EFF4-973F-277AD69B9AD4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5" creationId="{78E4DDA2-6A86-ABE3-2A86-33506021D9B1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6" creationId="{5AB157F4-868A-8C19-8E2E-6E3B9774B915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28" creationId="{19963AC5-A89D-63CF-19B2-FA9FFB32E71F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1" creationId="{0F4A6035-931A-7D38-3A5B-7D08807A97C7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5" creationId="{1DF95E50-82F8-A6F8-B1D0-79A85695D77E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6" creationId="{FC13A71A-EA89-410F-62B9-EE5B25C1EC69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7" creationId="{570AB163-2E61-AF7F-4130-15F60662ABB8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38" creationId="{EBB18A85-0D92-A7BB-02F2-7596990CF75B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0" creationId="{EA08EF70-3F46-BFF3-3D92-9520B86AC29D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3" creationId="{73904544-EE52-F7B9-4528-2C9878B7F663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7" creationId="{1A632035-D761-E6EB-D053-FBBC221984C3}"/>
          </ac:spMkLst>
        </pc:spChg>
        <pc:spChg chg="del">
          <ac:chgData name="Hanneke Vink - van Duren" userId="6a363cd0-5fba-4a61-8782-71b0725cc752" providerId="ADAL" clId="{C85DB81C-A9BA-41C1-8913-DD6143221AA8}" dt="2024-11-14T20:16:33.656" v="51" actId="478"/>
          <ac:spMkLst>
            <pc:docMk/>
            <pc:sldMk cId="2410689147" sldId="329"/>
            <ac:spMk id="48" creationId="{7989A6BA-CC11-AC6B-F3FC-A70D2D11DA73}"/>
          </ac:spMkLst>
        </pc:sp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4" creationId="{A2384559-25F6-4CD2-2B92-8F1D9DCFF897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6" creationId="{57286B05-AED4-450E-ACEF-E9A527FCB43A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10" creationId="{FBDC783B-E8E4-ECF5-A3C8-28AF3FF7C10D}"/>
          </ac:picMkLst>
        </pc:picChg>
        <pc:picChg chg="add mod">
          <ac:chgData name="Hanneke Vink - van Duren" userId="6a363cd0-5fba-4a61-8782-71b0725cc752" providerId="ADAL" clId="{C85DB81C-A9BA-41C1-8913-DD6143221AA8}" dt="2024-11-14T20:16:34.937" v="52"/>
          <ac:picMkLst>
            <pc:docMk/>
            <pc:sldMk cId="2410689147" sldId="329"/>
            <ac:picMk id="12" creationId="{B7D2DAB2-84C6-E5E8-F4CA-5986553D9D9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30" creationId="{2CAD7CB4-4193-0520-0FD3-1006354AA35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34" creationId="{08003ADE-BE8D-F2AF-1178-F98265A1A11E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42" creationId="{571FD969-D3D8-94E6-B055-7A68B55F3285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46" creationId="{A2FD3B17-6BAA-6725-0901-3372161C8CA1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0" creationId="{4CC30C1D-A772-A5B8-5C09-09F4BF453B53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1" creationId="{FEB9D6AA-33EB-CADE-AC5E-C95451609C5A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2" creationId="{BF80FA3F-F591-4879-B944-D7364FF2AAC1}"/>
          </ac:picMkLst>
        </pc:picChg>
        <pc:picChg chg="del">
          <ac:chgData name="Hanneke Vink - van Duren" userId="6a363cd0-5fba-4a61-8782-71b0725cc752" providerId="ADAL" clId="{C85DB81C-A9BA-41C1-8913-DD6143221AA8}" dt="2024-11-14T20:16:33.656" v="51" actId="478"/>
          <ac:picMkLst>
            <pc:docMk/>
            <pc:sldMk cId="2410689147" sldId="329"/>
            <ac:picMk id="53" creationId="{EBE3E18D-8F61-45D5-A6F6-27A1BC4B2167}"/>
          </ac:picMkLst>
        </pc:pic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27" creationId="{A45B5871-A427-EE43-F004-B609D7D43352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32" creationId="{E9379C10-5859-BA30-CA17-3A1B4EB6B972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39" creationId="{D8AB60C5-0B1C-C2A3-B3BA-963264E550CA}"/>
          </ac:cxnSpMkLst>
        </pc:cxnChg>
        <pc:cxnChg chg="del">
          <ac:chgData name="Hanneke Vink - van Duren" userId="6a363cd0-5fba-4a61-8782-71b0725cc752" providerId="ADAL" clId="{C85DB81C-A9BA-41C1-8913-DD6143221AA8}" dt="2024-11-14T20:16:33.656" v="51" actId="478"/>
          <ac:cxnSpMkLst>
            <pc:docMk/>
            <pc:sldMk cId="2410689147" sldId="329"/>
            <ac:cxnSpMk id="44" creationId="{0EFAAE00-946A-A040-46E6-3DA0E0A7D31B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6:43.108" v="54"/>
        <pc:sldMkLst>
          <pc:docMk/>
          <pc:sldMk cId="1741993470" sldId="331"/>
        </pc:sldMkLst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2" creationId="{E0AE193D-A71D-1FD6-E46F-D9570D4B6663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3" creationId="{A11E7D8C-DE53-F25B-D5AD-07CBE12FAAC5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5" creationId="{847B2F39-B3A4-74E9-4662-40BA648D5266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7" creationId="{B31C9720-714C-A6EE-FDEC-B5752C21B354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8" creationId="{12EF9834-70B2-7ADB-0C2C-C05D18E5CD65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9" creationId="{4FFD5B4F-D2BC-0B31-B082-B82718A67A21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11" creationId="{25C2318E-E666-DA87-B618-F5791998983C}"/>
          </ac:spMkLst>
        </pc:spChg>
        <pc:spChg chg="add mod">
          <ac:chgData name="Hanneke Vink - van Duren" userId="6a363cd0-5fba-4a61-8782-71b0725cc752" providerId="ADAL" clId="{C85DB81C-A9BA-41C1-8913-DD6143221AA8}" dt="2024-11-14T20:16:43.108" v="54"/>
          <ac:spMkLst>
            <pc:docMk/>
            <pc:sldMk cId="1741993470" sldId="331"/>
            <ac:spMk id="13" creationId="{925736A3-2FE3-F7E2-0A5A-28EB52AB6A5B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37" creationId="{2480AF68-BF59-E613-6F12-98F748B08888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38" creationId="{9D678C46-07B0-CDE8-CC4D-35FB13F66CE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0" creationId="{F0AE04FC-5E03-E4E8-67FD-071FA511A287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2" creationId="{0FFF74A9-D879-9033-0D93-192FAB0FE61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7" creationId="{AD9FFFE1-923D-5221-62D1-1FF84E3D360D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8" creationId="{7B787AAF-F5C8-CCF0-08D2-EF9B98EE7EE0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49" creationId="{A8B50F7A-4B27-ECC2-D385-EAF4ADA73BAE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0" creationId="{888E1810-3B2F-F9D4-6A48-584EBA346B88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3" creationId="{6185EF5D-0E6C-1F4A-4930-11A2F1920F19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56" creationId="{92D10793-E7B3-782E-F6F6-9884B2B1302E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88" creationId="{DB728274-6CB3-4867-3F75-6DE35E6C61C6}"/>
          </ac:spMkLst>
        </pc:spChg>
        <pc:spChg chg="del">
          <ac:chgData name="Hanneke Vink - van Duren" userId="6a363cd0-5fba-4a61-8782-71b0725cc752" providerId="ADAL" clId="{C85DB81C-A9BA-41C1-8913-DD6143221AA8}" dt="2024-11-14T20:16:42.476" v="53" actId="478"/>
          <ac:spMkLst>
            <pc:docMk/>
            <pc:sldMk cId="1741993470" sldId="331"/>
            <ac:spMk id="89" creationId="{727E0B94-84D8-C9A2-031E-3A1A07A419AD}"/>
          </ac:spMkLst>
        </pc:sp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4" creationId="{FB3626EE-3545-57BA-3F5D-06F60B01A6D6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6" creationId="{B384187F-3D89-FD4E-538D-3E04481A6419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10" creationId="{F03D86AA-879A-4F4D-757F-99A7536C3637}"/>
          </ac:picMkLst>
        </pc:picChg>
        <pc:picChg chg="add mod">
          <ac:chgData name="Hanneke Vink - van Duren" userId="6a363cd0-5fba-4a61-8782-71b0725cc752" providerId="ADAL" clId="{C85DB81C-A9BA-41C1-8913-DD6143221AA8}" dt="2024-11-14T20:16:43.108" v="54"/>
          <ac:picMkLst>
            <pc:docMk/>
            <pc:sldMk cId="1741993470" sldId="331"/>
            <ac:picMk id="12" creationId="{7A4C6EFC-CA10-AA99-765C-8ED09D369B68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41" creationId="{51CAF951-EE7C-74A8-09D2-078DCD7EF11C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46" creationId="{46B9F1C3-83D8-B01F-A87F-11FE899EA429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55" creationId="{58B8D472-4834-E17B-C659-3BDA480817A1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87" creationId="{05B1B8ED-83B4-FEB8-650F-CD283D8EF690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0" creationId="{7744B69F-575C-AB28-882D-6A8877C6765F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1" creationId="{87B9C730-1872-0BA9-D4E7-DA2C6BD2C143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2" creationId="{D475EF40-1906-0651-DC0C-D15139CE61B4}"/>
          </ac:picMkLst>
        </pc:picChg>
        <pc:picChg chg="del">
          <ac:chgData name="Hanneke Vink - van Duren" userId="6a363cd0-5fba-4a61-8782-71b0725cc752" providerId="ADAL" clId="{C85DB81C-A9BA-41C1-8913-DD6143221AA8}" dt="2024-11-14T20:16:42.476" v="53" actId="478"/>
          <ac:picMkLst>
            <pc:docMk/>
            <pc:sldMk cId="1741993470" sldId="331"/>
            <ac:picMk id="93" creationId="{83A415CF-EDDA-A3C0-2243-30298D9E503A}"/>
          </ac:picMkLst>
        </pc:pic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39" creationId="{3F361C6A-11FB-A5EA-A838-E68544A7A495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44" creationId="{7CBF3386-7C01-1EED-C1B2-0115312AB754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51" creationId="{35EA0FF8-3F01-79BD-CD2E-9518AF782380}"/>
          </ac:cxnSpMkLst>
        </pc:cxnChg>
        <pc:cxnChg chg="del">
          <ac:chgData name="Hanneke Vink - van Duren" userId="6a363cd0-5fba-4a61-8782-71b0725cc752" providerId="ADAL" clId="{C85DB81C-A9BA-41C1-8913-DD6143221AA8}" dt="2024-11-14T20:16:42.476" v="53" actId="478"/>
          <ac:cxnSpMkLst>
            <pc:docMk/>
            <pc:sldMk cId="1741993470" sldId="331"/>
            <ac:cxnSpMk id="86" creationId="{574CD5A6-1E2C-8D76-AE79-7E880BCE7214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6:54.089" v="56"/>
        <pc:sldMkLst>
          <pc:docMk/>
          <pc:sldMk cId="270841681" sldId="333"/>
        </pc:sldMkLst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2" creationId="{ED382C59-1D23-A067-D520-0A10E75E2DE2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3" creationId="{1379639E-4E12-B7A8-1AB4-8682BD6FDAB7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5" creationId="{FD66D101-6DE4-7546-9682-D4B255E41BC1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7" creationId="{AF85B90A-9E70-3FE9-04EB-27DB752B8BD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8" creationId="{A47ADD9B-3F0C-5299-DDA5-911774FDBCD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9" creationId="{42B0AA3D-B55C-9822-196B-47DDAB8AC4F5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11" creationId="{71E090B1-49A8-D3DC-3F16-4F392C86D0E2}"/>
          </ac:spMkLst>
        </pc:spChg>
        <pc:spChg chg="add mod">
          <ac:chgData name="Hanneke Vink - van Duren" userId="6a363cd0-5fba-4a61-8782-71b0725cc752" providerId="ADAL" clId="{C85DB81C-A9BA-41C1-8913-DD6143221AA8}" dt="2024-11-14T20:16:54.089" v="56"/>
          <ac:spMkLst>
            <pc:docMk/>
            <pc:sldMk cId="270841681" sldId="333"/>
            <ac:spMk id="13" creationId="{704C2375-1894-17EA-3778-C5679E052A6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6" creationId="{729B247B-592C-E072-27CD-6F9734190647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7" creationId="{7C877BE9-9CB5-3B73-1263-987E67944E1B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29" creationId="{643A98FC-EF62-E5FA-3A99-4B2FF4B4862C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1" creationId="{0A066BDC-A01E-D94D-5C9C-550382850B37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4" creationId="{0503ADA0-081A-582C-671A-30596B0EEC8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5" creationId="{4B7C5541-395B-3346-F908-915E544924A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6" creationId="{038026AA-5EB5-521A-8E1F-8480BAA3FA99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7" creationId="{A88F2CCA-3D04-AFD8-C524-22EC1053642C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39" creationId="{3D070962-7FAD-CF56-8C16-995F8C9E2BF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1" creationId="{A4D453EF-DC9E-B3AE-13E4-FE954DCD198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4" creationId="{F67D8DD8-1755-FE77-5F78-E080FE4DD894}"/>
          </ac:spMkLst>
        </pc:spChg>
        <pc:spChg chg="del">
          <ac:chgData name="Hanneke Vink - van Duren" userId="6a363cd0-5fba-4a61-8782-71b0725cc752" providerId="ADAL" clId="{C85DB81C-A9BA-41C1-8913-DD6143221AA8}" dt="2024-11-14T20:16:53.408" v="55" actId="478"/>
          <ac:spMkLst>
            <pc:docMk/>
            <pc:sldMk cId="270841681" sldId="333"/>
            <ac:spMk id="45" creationId="{08517642-7A83-E42A-A06C-D7675123D5A3}"/>
          </ac:spMkLst>
        </pc:sp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4" creationId="{DAABA53E-AEAE-D21C-D7AB-BC865A4A8606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6" creationId="{F59560E9-B39C-C77B-8A23-0C801CB2CA53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10" creationId="{D486A283-C44D-0FF7-72CB-85A36B769BF3}"/>
          </ac:picMkLst>
        </pc:picChg>
        <pc:picChg chg="add mod">
          <ac:chgData name="Hanneke Vink - van Duren" userId="6a363cd0-5fba-4a61-8782-71b0725cc752" providerId="ADAL" clId="{C85DB81C-A9BA-41C1-8913-DD6143221AA8}" dt="2024-11-14T20:16:54.089" v="56"/>
          <ac:picMkLst>
            <pc:docMk/>
            <pc:sldMk cId="270841681" sldId="333"/>
            <ac:picMk id="12" creationId="{E57235E3-512B-7DEA-0555-8A77BAA12BD6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30" creationId="{27E783AC-8D30-F1CD-498C-7E7E4FE29619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33" creationId="{F67FC269-830E-9FE3-A657-E5D1FC8EE475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0" creationId="{99DAAB64-F572-6CBF-E2F2-43D7E98CA3CF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3" creationId="{4FF5CBF1-5361-0B3C-D857-1E31BD3C4543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6" creationId="{10CD79E3-2A01-CDF0-AAC0-BFBF3A21816D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7" creationId="{C1B9BFA9-F64E-FA1D-C856-E9887C02D4F6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8" creationId="{59C9F1A4-3C90-BB6C-656F-6D9D8F2CE057}"/>
          </ac:picMkLst>
        </pc:picChg>
        <pc:picChg chg="del">
          <ac:chgData name="Hanneke Vink - van Duren" userId="6a363cd0-5fba-4a61-8782-71b0725cc752" providerId="ADAL" clId="{C85DB81C-A9BA-41C1-8913-DD6143221AA8}" dt="2024-11-14T20:16:53.408" v="55" actId="478"/>
          <ac:picMkLst>
            <pc:docMk/>
            <pc:sldMk cId="270841681" sldId="333"/>
            <ac:picMk id="49" creationId="{76B23CBB-A7F3-002E-285E-BEBD5DF5754D}"/>
          </ac:picMkLst>
        </pc:pic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28" creationId="{ABA0764F-13C1-FD8B-5DBC-62ED77976516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32" creationId="{9798C568-0E77-30B3-0EDA-BC699E65A629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38" creationId="{302BE02A-F027-170B-0AA4-94748E171EDA}"/>
          </ac:cxnSpMkLst>
        </pc:cxnChg>
        <pc:cxnChg chg="del">
          <ac:chgData name="Hanneke Vink - van Duren" userId="6a363cd0-5fba-4a61-8782-71b0725cc752" providerId="ADAL" clId="{C85DB81C-A9BA-41C1-8913-DD6143221AA8}" dt="2024-11-14T20:16:53.408" v="55" actId="478"/>
          <ac:cxnSpMkLst>
            <pc:docMk/>
            <pc:sldMk cId="270841681" sldId="333"/>
            <ac:cxnSpMk id="42" creationId="{60EA35C5-4370-D44E-E9A0-9898556C2A8F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7:02.646" v="58"/>
        <pc:sldMkLst>
          <pc:docMk/>
          <pc:sldMk cId="1955316046" sldId="335"/>
        </pc:sldMkLst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2" creationId="{DFDCD9E2-19A4-A6B1-4F08-3F435AFB5512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3" creationId="{9574921E-2EE5-D96F-0645-54322594A648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5" creationId="{7BFAD3C2-7697-4BFC-A1C5-B2ADB9FD0736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7" creationId="{B92C41A0-6E21-8EF7-1AAB-686EE1741CF0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8" creationId="{6937AD82-71C8-991A-B19B-3E98B7553334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9" creationId="{120F138B-8022-441F-F580-9C6DCC644F46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11" creationId="{83E5DB14-2D33-C0B3-43A2-A2FA6B8790ED}"/>
          </ac:spMkLst>
        </pc:spChg>
        <pc:spChg chg="add mod">
          <ac:chgData name="Hanneke Vink - van Duren" userId="6a363cd0-5fba-4a61-8782-71b0725cc752" providerId="ADAL" clId="{C85DB81C-A9BA-41C1-8913-DD6143221AA8}" dt="2024-11-14T20:17:02.646" v="58"/>
          <ac:spMkLst>
            <pc:docMk/>
            <pc:sldMk cId="1955316046" sldId="335"/>
            <ac:spMk id="13" creationId="{28D3C24B-A2B7-A32D-7BBF-1AB5632E8E80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4" creationId="{B305FF19-D392-5A26-A813-B61C1FFCE88C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5" creationId="{54C598F6-C0FE-611A-481D-48909AE5F0A5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7" creationId="{CABC1A76-440E-C982-0EFC-05C4798DAF7B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19" creationId="{5C360747-A362-62B3-A51D-5918687121FB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2" creationId="{5AD3117E-D432-8787-A632-A321751A3DB0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3" creationId="{C88E60DB-7D79-2D51-67CB-0947126C806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4" creationId="{8CC500A3-A8A6-7197-5AD3-17E19FB3D866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5" creationId="{775871DD-B2F5-51E9-F7CB-9E428063DB9E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7" creationId="{EBF39C5C-D14A-4A2A-F1BC-6072C021301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29" creationId="{CD41AB76-1D61-F2BC-29B1-7DB73B525EF7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32" creationId="{AAE3740E-7FEE-CB76-91B7-CCD83444F848}"/>
          </ac:spMkLst>
        </pc:spChg>
        <pc:spChg chg="del">
          <ac:chgData name="Hanneke Vink - van Duren" userId="6a363cd0-5fba-4a61-8782-71b0725cc752" providerId="ADAL" clId="{C85DB81C-A9BA-41C1-8913-DD6143221AA8}" dt="2024-11-14T20:17:01.801" v="57" actId="478"/>
          <ac:spMkLst>
            <pc:docMk/>
            <pc:sldMk cId="1955316046" sldId="335"/>
            <ac:spMk id="133" creationId="{2070A3C8-1766-F483-84B0-201D7987FDC2}"/>
          </ac:spMkLst>
        </pc:sp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4" creationId="{4248127E-B760-499A-1E7F-83553AD0629D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6" creationId="{A1816BF6-B563-4F24-F438-B15FD4DCAFAE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10" creationId="{C5B221EA-D8A3-C796-1ECA-6832D824B95F}"/>
          </ac:picMkLst>
        </pc:picChg>
        <pc:picChg chg="add mod">
          <ac:chgData name="Hanneke Vink - van Duren" userId="6a363cd0-5fba-4a61-8782-71b0725cc752" providerId="ADAL" clId="{C85DB81C-A9BA-41C1-8913-DD6143221AA8}" dt="2024-11-14T20:17:02.646" v="58"/>
          <ac:picMkLst>
            <pc:docMk/>
            <pc:sldMk cId="1955316046" sldId="335"/>
            <ac:picMk id="12" creationId="{54D336FC-BCC4-02A9-3012-7312614B933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18" creationId="{CF28C43C-554D-C588-6752-CC84B6FA9B4B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21" creationId="{5CF4D671-7630-88C3-4318-07EECEFB4E3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28" creationId="{FFE9A8AC-AB57-B4FC-9E98-3DDA55313B27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1" creationId="{CF09722D-ABC2-D57F-2A3A-A8CC49844A4D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4" creationId="{80F0BFB1-B4F3-F5E3-1CAF-19F309B3F81A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5" creationId="{3766E8C4-0F6E-5451-3D1A-9B31EB5676A4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6" creationId="{D9E02C1F-1F31-BB40-FBCB-8E4743CA9C67}"/>
          </ac:picMkLst>
        </pc:picChg>
        <pc:picChg chg="del">
          <ac:chgData name="Hanneke Vink - van Duren" userId="6a363cd0-5fba-4a61-8782-71b0725cc752" providerId="ADAL" clId="{C85DB81C-A9BA-41C1-8913-DD6143221AA8}" dt="2024-11-14T20:17:01.801" v="57" actId="478"/>
          <ac:picMkLst>
            <pc:docMk/>
            <pc:sldMk cId="1955316046" sldId="335"/>
            <ac:picMk id="137" creationId="{410239D1-526A-2547-08DA-19C656DFC035}"/>
          </ac:picMkLst>
        </pc:pic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16" creationId="{004A89C4-1CDD-EB11-4571-48E8268EA642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20" creationId="{CBB4D150-C7A2-630F-F4F7-7E38A1800B8C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26" creationId="{379BF5E8-96E9-CA73-0E1F-640BE632072C}"/>
          </ac:cxnSpMkLst>
        </pc:cxnChg>
        <pc:cxnChg chg="del">
          <ac:chgData name="Hanneke Vink - van Duren" userId="6a363cd0-5fba-4a61-8782-71b0725cc752" providerId="ADAL" clId="{C85DB81C-A9BA-41C1-8913-DD6143221AA8}" dt="2024-11-14T20:17:01.801" v="57" actId="478"/>
          <ac:cxnSpMkLst>
            <pc:docMk/>
            <pc:sldMk cId="1955316046" sldId="335"/>
            <ac:cxnSpMk id="130" creationId="{6D6B0340-6637-2A2D-6ED0-BA781AD2A126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7:11.327" v="60"/>
        <pc:sldMkLst>
          <pc:docMk/>
          <pc:sldMk cId="3533991973" sldId="337"/>
        </pc:sldMkLst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2" creationId="{C0F40089-8EFE-76D7-3021-0D741CD8D816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3" creationId="{F1442EF7-9FDB-B97C-6CAC-0C68683C184E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5" creationId="{2007DBCB-D60C-85CE-7BE4-EC4C1F739B0D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7" creationId="{14288492-6F89-82FB-EE77-BFFE4FA3BC15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8" creationId="{D15BF498-BCF4-0C07-0B6B-2D6D65C577E4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9" creationId="{47AC40E4-1D2E-4A0D-720E-AE6CADB8254D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11" creationId="{B6F7E40A-5D15-9CB5-9811-3F297D9C7638}"/>
          </ac:spMkLst>
        </pc:spChg>
        <pc:spChg chg="add mod">
          <ac:chgData name="Hanneke Vink - van Duren" userId="6a363cd0-5fba-4a61-8782-71b0725cc752" providerId="ADAL" clId="{C85DB81C-A9BA-41C1-8913-DD6143221AA8}" dt="2024-11-14T20:17:11.327" v="60"/>
          <ac:spMkLst>
            <pc:docMk/>
            <pc:sldMk cId="3533991973" sldId="337"/>
            <ac:spMk id="13" creationId="{AA4144BE-F88B-0597-E341-6D8382F95C2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5" creationId="{D72C7111-ADE9-ED58-97A1-F039B2857DFA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6" creationId="{B897AC27-738F-91EF-E433-D9799A6E5510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28" creationId="{79989B37-76F9-D2A6-EC92-728C030D55E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0" creationId="{18505773-ADD5-53D8-8BF9-CADCFA2C3555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3" creationId="{31710753-E552-0151-6B16-01380D3A9312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4" creationId="{DE71C76A-4D18-2A2D-9B90-9E3A0FD15766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5" creationId="{34D9B740-13ED-52A1-D1AA-59A6FA649E64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6" creationId="{F8275ACC-2B58-975A-DEC2-0AE84D7C3109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38" creationId="{B9B89CA7-8A31-6E83-7219-E434EF08128D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0" creationId="{3902F503-29F2-E574-D144-88FE27B59B91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3" creationId="{0AB37BA8-FA97-9F79-D88A-4409F5D6CDB0}"/>
          </ac:spMkLst>
        </pc:spChg>
        <pc:spChg chg="del">
          <ac:chgData name="Hanneke Vink - van Duren" userId="6a363cd0-5fba-4a61-8782-71b0725cc752" providerId="ADAL" clId="{C85DB81C-A9BA-41C1-8913-DD6143221AA8}" dt="2024-11-14T20:17:10.416" v="59" actId="478"/>
          <ac:spMkLst>
            <pc:docMk/>
            <pc:sldMk cId="3533991973" sldId="337"/>
            <ac:spMk id="44" creationId="{90815315-2930-2D2F-C921-15879C8F0F89}"/>
          </ac:spMkLst>
        </pc:sp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4" creationId="{DC0B666D-DCCA-77C7-6A50-A40ECF9B7912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6" creationId="{A726B866-FDD0-9F94-0F44-07BDA147DD1E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10" creationId="{8E948537-E19C-9EEC-362C-198474CE57B6}"/>
          </ac:picMkLst>
        </pc:picChg>
        <pc:picChg chg="add mod">
          <ac:chgData name="Hanneke Vink - van Duren" userId="6a363cd0-5fba-4a61-8782-71b0725cc752" providerId="ADAL" clId="{C85DB81C-A9BA-41C1-8913-DD6143221AA8}" dt="2024-11-14T20:17:11.327" v="60"/>
          <ac:picMkLst>
            <pc:docMk/>
            <pc:sldMk cId="3533991973" sldId="337"/>
            <ac:picMk id="12" creationId="{13AD49DC-0741-B703-777C-884BC76C41B7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29" creationId="{052CF87F-FD0B-8DEB-0373-EE9510D400AF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32" creationId="{82D660FC-157B-C298-F5BC-DCCE8A592A74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39" creationId="{CC31048C-D3DC-D666-2740-03FF9051E471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2" creationId="{F254F2AA-58AC-0D3D-15A8-DF4D4ED37B07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5" creationId="{AB57A6EF-51F9-4F41-0CDE-63DED0237D24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6" creationId="{A3C53660-52AC-0BFE-E78F-474817E8731C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7" creationId="{328810C9-4C44-F78C-9072-E19B5E8D6195}"/>
          </ac:picMkLst>
        </pc:picChg>
        <pc:picChg chg="del">
          <ac:chgData name="Hanneke Vink - van Duren" userId="6a363cd0-5fba-4a61-8782-71b0725cc752" providerId="ADAL" clId="{C85DB81C-A9BA-41C1-8913-DD6143221AA8}" dt="2024-11-14T20:17:10.416" v="59" actId="478"/>
          <ac:picMkLst>
            <pc:docMk/>
            <pc:sldMk cId="3533991973" sldId="337"/>
            <ac:picMk id="48" creationId="{AFC6792B-16F9-89E8-42ED-79516C219CF9}"/>
          </ac:picMkLst>
        </pc:pic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27" creationId="{609C2BEC-C637-8B61-6AE8-C129820E10E7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31" creationId="{C9C73F7A-F4D6-F323-178B-8B441523EF0A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37" creationId="{7CC3A7E6-FFD1-CA81-1B4E-E26654539377}"/>
          </ac:cxnSpMkLst>
        </pc:cxnChg>
        <pc:cxnChg chg="del">
          <ac:chgData name="Hanneke Vink - van Duren" userId="6a363cd0-5fba-4a61-8782-71b0725cc752" providerId="ADAL" clId="{C85DB81C-A9BA-41C1-8913-DD6143221AA8}" dt="2024-11-14T20:17:10.416" v="59" actId="478"/>
          <ac:cxnSpMkLst>
            <pc:docMk/>
            <pc:sldMk cId="3533991973" sldId="337"/>
            <ac:cxnSpMk id="41" creationId="{633A9B9B-6A5A-4422-2E3D-B433EAA97CF9}"/>
          </ac:cxnSpMkLst>
        </pc:cxnChg>
      </pc:sldChg>
      <pc:sldChg chg="addSp delSp modSp mod">
        <pc:chgData name="Hanneke Vink - van Duren" userId="6a363cd0-5fba-4a61-8782-71b0725cc752" providerId="ADAL" clId="{C85DB81C-A9BA-41C1-8913-DD6143221AA8}" dt="2024-11-14T20:18:36.077" v="64" actId="478"/>
        <pc:sldMkLst>
          <pc:docMk/>
          <pc:sldMk cId="2747814858" sldId="339"/>
        </pc:sldMkLst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" creationId="{81195D57-F65B-DF92-F1D9-9952F8CD465D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3" creationId="{AA018031-4B17-1D08-65DB-7D9A0E814C7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5" creationId="{2441C93A-25FF-E302-FC1B-CEB56AB46677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7" creationId="{D6FB8C9C-A721-A86D-4567-BD52166C7A7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0" creationId="{3D9FD2D2-EA76-CD3C-5D1A-4CEC34BA1995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1" creationId="{64C3EF67-52A8-6BF1-E06F-4BAE011EF5FD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2" creationId="{CBEC5724-EBFB-BC24-C812-8534BFFA1E75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3" creationId="{23DA68BB-B0B3-B063-1435-074E8470F733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4" creationId="{C06563CC-61E6-0C33-F259-2C840AB7E480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15" creationId="{D2F865AA-F6CB-18D4-F7E9-69F0EAE33004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18" creationId="{F46D711E-2ACE-4975-66F5-704ECACBCFBB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0" creationId="{5FF4AE1B-831A-8EDC-0B9D-602C37F8092C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1" creationId="{578B9AA0-0656-713E-02A1-284122F46653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3" creationId="{C06E617F-67C3-C08C-46C2-3549F07100F4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6" creationId="{4626DD72-8D47-9D3C-ECD2-2C84B2EDD189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27" creationId="{B753D6DC-4D9E-DE73-5FFB-B4361CDE6940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29" creationId="{9785B3DE-F0E1-E00C-93E5-08499F814B11}"/>
          </ac:spMkLst>
        </pc:spChg>
        <pc:spChg chg="add del">
          <ac:chgData name="Hanneke Vink - van Duren" userId="6a363cd0-5fba-4a61-8782-71b0725cc752" providerId="ADAL" clId="{C85DB81C-A9BA-41C1-8913-DD6143221AA8}" dt="2024-11-14T20:18:36.077" v="64" actId="478"/>
          <ac:spMkLst>
            <pc:docMk/>
            <pc:sldMk cId="2747814858" sldId="339"/>
            <ac:spMk id="30" creationId="{C5A8B4AD-0AE2-6EF0-BAC5-4B4669B0268D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34" creationId="{71F0C858-9965-8E78-DA81-42A33B75CCEC}"/>
          </ac:spMkLst>
        </pc:spChg>
        <pc:spChg chg="add mod">
          <ac:chgData name="Hanneke Vink - van Duren" userId="6a363cd0-5fba-4a61-8782-71b0725cc752" providerId="ADAL" clId="{C85DB81C-A9BA-41C1-8913-DD6143221AA8}" dt="2024-11-14T20:17:19.980" v="62"/>
          <ac:spMkLst>
            <pc:docMk/>
            <pc:sldMk cId="2747814858" sldId="339"/>
            <ac:spMk id="37" creationId="{683367F2-D47E-B6C4-7956-1C39C7950A6F}"/>
          </ac:spMkLst>
        </pc:sp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6" creationId="{02AA41FE-B608-066B-512A-88E2BC4C05FE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9" creationId="{E0FA924F-E51E-2CAB-F9A4-B96F008C9866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17" creationId="{9EE5A41B-CB19-73D9-6B9E-4C3908ED4ECD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19" creationId="{7D47B45F-0603-0D49-076E-5E6ABD1DF095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22" creationId="{B3F5D9C4-F868-4F47-F435-0672841EC4CC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25" creationId="{F00FF128-EB49-C85D-E243-A87531E98317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28" creationId="{9A85E431-422F-A7C1-4057-AA95F6B84C22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1" creationId="{B97B8964-F2A1-0549-AEB2-6B1B7A6E4719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2" creationId="{7C20B4BD-970B-6A2F-6A15-2E5728141DA1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3" creationId="{178CA6D1-FCC0-8968-097C-556A6119793C}"/>
          </ac:picMkLst>
        </pc:picChg>
        <pc:picChg chg="add del">
          <ac:chgData name="Hanneke Vink - van Duren" userId="6a363cd0-5fba-4a61-8782-71b0725cc752" providerId="ADAL" clId="{C85DB81C-A9BA-41C1-8913-DD6143221AA8}" dt="2024-11-14T20:18:36.077" v="64" actId="478"/>
          <ac:picMkLst>
            <pc:docMk/>
            <pc:sldMk cId="2747814858" sldId="339"/>
            <ac:picMk id="35" creationId="{205C08A1-DE23-1AE7-1372-CD68BBBBA4D5}"/>
          </ac:picMkLst>
        </pc:picChg>
        <pc:picChg chg="add mod">
          <ac:chgData name="Hanneke Vink - van Duren" userId="6a363cd0-5fba-4a61-8782-71b0725cc752" providerId="ADAL" clId="{C85DB81C-A9BA-41C1-8913-DD6143221AA8}" dt="2024-11-14T20:17:19.980" v="62"/>
          <ac:picMkLst>
            <pc:docMk/>
            <pc:sldMk cId="2747814858" sldId="339"/>
            <ac:picMk id="36" creationId="{FF51DA8C-CC74-3F0C-05CC-AB7129DE921E}"/>
          </ac:picMkLst>
        </pc:pic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4" creationId="{D11DCDF6-6A34-3067-0202-5D4CEDD01395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8" creationId="{76303947-CC3F-348E-1C24-625FF61875A8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16" creationId="{90FB401E-6282-48F2-B6E2-C78B920204C9}"/>
          </ac:cxnSpMkLst>
        </pc:cxnChg>
        <pc:cxnChg chg="add del">
          <ac:chgData name="Hanneke Vink - van Duren" userId="6a363cd0-5fba-4a61-8782-71b0725cc752" providerId="ADAL" clId="{C85DB81C-A9BA-41C1-8913-DD6143221AA8}" dt="2024-11-14T20:18:36.077" v="64" actId="478"/>
          <ac:cxnSpMkLst>
            <pc:docMk/>
            <pc:sldMk cId="2747814858" sldId="339"/>
            <ac:cxnSpMk id="24" creationId="{BA895854-3D9E-7C98-D9CE-CCDF214D165A}"/>
          </ac:cxnSpMkLst>
        </pc:cxnChg>
      </pc:sldChg>
    </pc:docChg>
  </pc:docChgLst>
  <pc:docChgLst>
    <pc:chgData name="Hanneke" userId="6a363cd0-5fba-4a61-8782-71b0725cc752" providerId="ADAL" clId="{AE61DEDD-9963-4561-9A03-75346B437F7A}"/>
    <pc:docChg chg="modSld">
      <pc:chgData name="Hanneke" userId="6a363cd0-5fba-4a61-8782-71b0725cc752" providerId="ADAL" clId="{AE61DEDD-9963-4561-9A03-75346B437F7A}" dt="2023-09-20T09:26:26.944" v="13" actId="1076"/>
      <pc:docMkLst>
        <pc:docMk/>
      </pc:docMkLst>
      <pc:sldChg chg="modSp mod">
        <pc:chgData name="Hanneke" userId="6a363cd0-5fba-4a61-8782-71b0725cc752" providerId="ADAL" clId="{AE61DEDD-9963-4561-9A03-75346B437F7A}" dt="2023-09-20T09:25:52.777" v="7" actId="207"/>
        <pc:sldMkLst>
          <pc:docMk/>
          <pc:sldMk cId="1034950240" sldId="303"/>
        </pc:sldMkLst>
        <pc:spChg chg="mod">
          <ac:chgData name="Hanneke" userId="6a363cd0-5fba-4a61-8782-71b0725cc752" providerId="ADAL" clId="{AE61DEDD-9963-4561-9A03-75346B437F7A}" dt="2023-09-20T09:25:28.397" v="1" actId="207"/>
          <ac:spMkLst>
            <pc:docMk/>
            <pc:sldMk cId="1034950240" sldId="303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5:13.699" v="0" actId="1076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" userId="6a363cd0-5fba-4a61-8782-71b0725cc752" providerId="ADAL" clId="{AE61DEDD-9963-4561-9A03-75346B437F7A}" dt="2023-09-20T09:25:48.762" v="5" actId="1076"/>
          <ac:spMkLst>
            <pc:docMk/>
            <pc:sldMk cId="1034950240" sldId="303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5:39.273" v="3" actId="207"/>
          <ac:spMkLst>
            <pc:docMk/>
            <pc:sldMk cId="1034950240" sldId="303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5:44.003" v="4" actId="1076"/>
          <ac:spMkLst>
            <pc:docMk/>
            <pc:sldMk cId="1034950240" sldId="303"/>
            <ac:spMk id="35" creationId="{0E359C24-F712-B44B-C9D6-A3197E837E77}"/>
          </ac:spMkLst>
        </pc:spChg>
        <pc:spChg chg="mod">
          <ac:chgData name="Hanneke" userId="6a363cd0-5fba-4a61-8782-71b0725cc752" providerId="ADAL" clId="{AE61DEDD-9963-4561-9A03-75346B437F7A}" dt="2023-09-20T09:25:52.777" v="7" actId="207"/>
          <ac:spMkLst>
            <pc:docMk/>
            <pc:sldMk cId="1034950240" sldId="303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5:33.336" v="2" actId="207"/>
          <ac:spMkLst>
            <pc:docMk/>
            <pc:sldMk cId="1034950240" sldId="303"/>
            <ac:spMk id="53" creationId="{E28856F3-E073-AD7C-BB14-73C34FD11CD3}"/>
          </ac:spMkLst>
        </pc:spChg>
      </pc:sldChg>
      <pc:sldChg chg="modSp mod">
        <pc:chgData name="Hanneke" userId="6a363cd0-5fba-4a61-8782-71b0725cc752" providerId="ADAL" clId="{AE61DEDD-9963-4561-9A03-75346B437F7A}" dt="2023-09-20T09:26:26.944" v="13" actId="1076"/>
        <pc:sldMkLst>
          <pc:docMk/>
          <pc:sldMk cId="175618954" sldId="332"/>
        </pc:sldMkLst>
        <pc:spChg chg="mod">
          <ac:chgData name="Hanneke" userId="6a363cd0-5fba-4a61-8782-71b0725cc752" providerId="ADAL" clId="{AE61DEDD-9963-4561-9A03-75346B437F7A}" dt="2023-09-20T09:26:06.369" v="8" actId="207"/>
          <ac:spMkLst>
            <pc:docMk/>
            <pc:sldMk cId="175618954" sldId="332"/>
            <ac:spMk id="5" creationId="{99E898B5-8190-D8B5-F370-91A129969D0B}"/>
          </ac:spMkLst>
        </pc:spChg>
        <pc:spChg chg="mod">
          <ac:chgData name="Hanneke" userId="6a363cd0-5fba-4a61-8782-71b0725cc752" providerId="ADAL" clId="{AE61DEDD-9963-4561-9A03-75346B437F7A}" dt="2023-09-20T09:26:26.944" v="13" actId="1076"/>
          <ac:spMkLst>
            <pc:docMk/>
            <pc:sldMk cId="175618954" sldId="332"/>
            <ac:spMk id="19" creationId="{D345E5C1-15A8-CF3B-41CC-023E788BAF4B}"/>
          </ac:spMkLst>
        </pc:spChg>
        <pc:spChg chg="mod">
          <ac:chgData name="Hanneke" userId="6a363cd0-5fba-4a61-8782-71b0725cc752" providerId="ADAL" clId="{AE61DEDD-9963-4561-9A03-75346B437F7A}" dt="2023-09-20T09:26:13.295" v="10" actId="207"/>
          <ac:spMkLst>
            <pc:docMk/>
            <pc:sldMk cId="175618954" sldId="332"/>
            <ac:spMk id="21" creationId="{EDB427A4-7AC4-E5DE-C191-955490F92040}"/>
          </ac:spMkLst>
        </pc:spChg>
        <pc:spChg chg="mod">
          <ac:chgData name="Hanneke" userId="6a363cd0-5fba-4a61-8782-71b0725cc752" providerId="ADAL" clId="{AE61DEDD-9963-4561-9A03-75346B437F7A}" dt="2023-09-20T09:26:16.208" v="11" actId="207"/>
          <ac:spMkLst>
            <pc:docMk/>
            <pc:sldMk cId="175618954" sldId="332"/>
            <ac:spMk id="37" creationId="{B0F8D2C2-8457-F4BE-65B3-4FBCBD20BD52}"/>
          </ac:spMkLst>
        </pc:spChg>
        <pc:spChg chg="mod">
          <ac:chgData name="Hanneke" userId="6a363cd0-5fba-4a61-8782-71b0725cc752" providerId="ADAL" clId="{AE61DEDD-9963-4561-9A03-75346B437F7A}" dt="2023-09-20T09:26:09.928" v="9" actId="207"/>
          <ac:spMkLst>
            <pc:docMk/>
            <pc:sldMk cId="175618954" sldId="332"/>
            <ac:spMk id="53" creationId="{E28856F3-E073-AD7C-BB14-73C34FD11CD3}"/>
          </ac:spMkLst>
        </pc:spChg>
      </pc:sldChg>
    </pc:docChg>
  </pc:docChgLst>
  <pc:docChgLst>
    <pc:chgData name="Hanneke Vink - van Duren" userId="6a363cd0-5fba-4a61-8782-71b0725cc752" providerId="ADAL" clId="{C2F9CD01-C553-4A02-AD8B-964F6CFCAEDD}"/>
    <pc:docChg chg="modSld">
      <pc:chgData name="Hanneke Vink - van Duren" userId="6a363cd0-5fba-4a61-8782-71b0725cc752" providerId="ADAL" clId="{C2F9CD01-C553-4A02-AD8B-964F6CFCAEDD}" dt="2023-10-24T15:13:46.104" v="41" actId="1076"/>
      <pc:docMkLst>
        <pc:docMk/>
      </pc:docMkLst>
      <pc:sldChg chg="modSp mod">
        <pc:chgData name="Hanneke Vink - van Duren" userId="6a363cd0-5fba-4a61-8782-71b0725cc752" providerId="ADAL" clId="{C2F9CD01-C553-4A02-AD8B-964F6CFCAEDD}" dt="2023-10-24T15:10:52.900" v="5" actId="1076"/>
        <pc:sldMkLst>
          <pc:docMk/>
          <pc:sldMk cId="3929080787" sldId="263"/>
        </pc:sldMkLst>
        <pc:spChg chg="mod">
          <ac:chgData name="Hanneke Vink - van Duren" userId="6a363cd0-5fba-4a61-8782-71b0725cc752" providerId="ADAL" clId="{C2F9CD01-C553-4A02-AD8B-964F6CFCAEDD}" dt="2023-10-24T15:10:40.655" v="3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C2F9CD01-C553-4A02-AD8B-964F6CFCAEDD}" dt="2023-10-24T15:10:52.900" v="5" actId="1076"/>
          <ac:spMkLst>
            <pc:docMk/>
            <pc:sldMk cId="3929080787" sldId="263"/>
            <ac:spMk id="1071" creationId="{D6CB0E09-0D68-5165-3294-DC62102D2726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09:57.848" v="2" actId="1076"/>
        <pc:sldMkLst>
          <pc:docMk/>
          <pc:sldMk cId="538228974" sldId="300"/>
        </pc:sldMkLst>
        <pc:spChg chg="mod">
          <ac:chgData name="Hanneke Vink - van Duren" userId="6a363cd0-5fba-4a61-8782-71b0725cc752" providerId="ADAL" clId="{C2F9CD01-C553-4A02-AD8B-964F6CFCAEDD}" dt="2023-10-24T15:09:57.848" v="2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C2F9CD01-C553-4A02-AD8B-964F6CFCAEDD}" dt="2023-10-24T15:09:51.191" v="0" actId="1076"/>
          <ac:spMkLst>
            <pc:docMk/>
            <pc:sldMk cId="538228974" sldId="300"/>
            <ac:spMk id="59" creationId="{6197775D-ACC1-1AC4-793A-A7459425B72E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1:50.540" v="26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C2F9CD01-C553-4A02-AD8B-964F6CFCAEDD}" dt="2023-10-24T15:11:18.065" v="16" actId="20577"/>
          <ac:spMkLst>
            <pc:docMk/>
            <pc:sldMk cId="1034950240" sldId="303"/>
            <ac:spMk id="4" creationId="{9A77BF99-A509-8B26-B6C7-5A93F895354D}"/>
          </ac:spMkLst>
        </pc:spChg>
        <pc:spChg chg="mod">
          <ac:chgData name="Hanneke Vink - van Duren" userId="6a363cd0-5fba-4a61-8782-71b0725cc752" providerId="ADAL" clId="{C2F9CD01-C553-4A02-AD8B-964F6CFCAEDD}" dt="2023-10-24T15:11:50.540" v="26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1:45.511" v="18" actId="207"/>
          <ac:spMkLst>
            <pc:docMk/>
            <pc:sldMk cId="1034950240" sldId="303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1:39.455" v="17" actId="207"/>
          <ac:spMkLst>
            <pc:docMk/>
            <pc:sldMk cId="1034950240" sldId="303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16.212" v="37" actId="1076"/>
        <pc:sldMkLst>
          <pc:docMk/>
          <pc:sldMk cId="4076245504" sldId="328"/>
        </pc:sldMkLst>
        <pc:spChg chg="mod">
          <ac:chgData name="Hanneke Vink - van Duren" userId="6a363cd0-5fba-4a61-8782-71b0725cc752" providerId="ADAL" clId="{C2F9CD01-C553-4A02-AD8B-964F6CFCAEDD}" dt="2023-10-24T15:13:16.212" v="37" actId="1076"/>
          <ac:spMkLst>
            <pc:docMk/>
            <pc:sldMk cId="4076245504" sldId="328"/>
            <ac:spMk id="2107" creationId="{0BF6AD29-D474-EFEA-808A-A989780C41D2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02.487" v="36" actId="207"/>
        <pc:sldMkLst>
          <pc:docMk/>
          <pc:sldMk cId="175618954" sldId="332"/>
        </pc:sldMkLst>
        <pc:spChg chg="mod">
          <ac:chgData name="Hanneke Vink - van Duren" userId="6a363cd0-5fba-4a61-8782-71b0725cc752" providerId="ADAL" clId="{C2F9CD01-C553-4A02-AD8B-964F6CFCAEDD}" dt="2023-10-24T15:12:38.501" v="33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C2F9CD01-C553-4A02-AD8B-964F6CFCAEDD}" dt="2023-10-24T15:12:53.182" v="35" actId="207"/>
          <ac:spMkLst>
            <pc:docMk/>
            <pc:sldMk cId="175618954" sldId="332"/>
            <ac:spMk id="7" creationId="{F8A616BB-7FED-FF76-4755-E05DD01E9EF6}"/>
          </ac:spMkLst>
        </pc:spChg>
        <pc:spChg chg="mod">
          <ac:chgData name="Hanneke Vink - van Duren" userId="6a363cd0-5fba-4a61-8782-71b0725cc752" providerId="ADAL" clId="{C2F9CD01-C553-4A02-AD8B-964F6CFCAEDD}" dt="2023-10-24T15:13:02.487" v="36" actId="207"/>
          <ac:spMkLst>
            <pc:docMk/>
            <pc:sldMk cId="175618954" sldId="332"/>
            <ac:spMk id="8" creationId="{B42E6E15-F080-5EEE-2523-18F9BA025283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33.214" v="39" actId="1076"/>
        <pc:sldMkLst>
          <pc:docMk/>
          <pc:sldMk cId="3844520898" sldId="336"/>
        </pc:sldMkLst>
        <pc:spChg chg="mod">
          <ac:chgData name="Hanneke Vink - van Duren" userId="6a363cd0-5fba-4a61-8782-71b0725cc752" providerId="ADAL" clId="{C2F9CD01-C553-4A02-AD8B-964F6CFCAEDD}" dt="2023-10-24T15:13:33.214" v="39" actId="1076"/>
          <ac:spMkLst>
            <pc:docMk/>
            <pc:sldMk cId="3844520898" sldId="336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C2F9CD01-C553-4A02-AD8B-964F6CFCAEDD}" dt="2023-10-24T15:13:30.262" v="38" actId="1076"/>
          <ac:spMkLst>
            <pc:docMk/>
            <pc:sldMk cId="3844520898" sldId="336"/>
            <ac:spMk id="77" creationId="{C4E17FDB-CE01-384C-A1AA-C5F3BBB4928F}"/>
          </ac:spMkLst>
        </pc:spChg>
      </pc:sldChg>
      <pc:sldChg chg="modSp mod">
        <pc:chgData name="Hanneke Vink - van Duren" userId="6a363cd0-5fba-4a61-8782-71b0725cc752" providerId="ADAL" clId="{C2F9CD01-C553-4A02-AD8B-964F6CFCAEDD}" dt="2023-10-24T15:13:46.104" v="41" actId="1076"/>
        <pc:sldMkLst>
          <pc:docMk/>
          <pc:sldMk cId="850035418" sldId="338"/>
        </pc:sldMkLst>
        <pc:spChg chg="mod">
          <ac:chgData name="Hanneke Vink - van Duren" userId="6a363cd0-5fba-4a61-8782-71b0725cc752" providerId="ADAL" clId="{C2F9CD01-C553-4A02-AD8B-964F6CFCAEDD}" dt="2023-10-24T15:13:46.104" v="41" actId="1076"/>
          <ac:spMkLst>
            <pc:docMk/>
            <pc:sldMk cId="850035418" sldId="33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C2F9CD01-C553-4A02-AD8B-964F6CFCAEDD}" dt="2023-10-24T15:13:41.117" v="40" actId="1076"/>
          <ac:spMkLst>
            <pc:docMk/>
            <pc:sldMk cId="850035418" sldId="338"/>
            <ac:spMk id="60" creationId="{EBD11311-AAE3-99F3-E382-B5C53A41DB84}"/>
          </ac:spMkLst>
        </pc:spChg>
      </pc:sldChg>
    </pc:docChg>
  </pc:docChgLst>
  <pc:docChgLst>
    <pc:chgData name="Hanneke Vink - van Duren" userId="6a363cd0-5fba-4a61-8782-71b0725cc752" providerId="ADAL" clId="{3D1ED8D4-9387-4D62-8D3F-9A4756518029}"/>
    <pc:docChg chg="undo custSel modSld">
      <pc:chgData name="Hanneke Vink - van Duren" userId="6a363cd0-5fba-4a61-8782-71b0725cc752" providerId="ADAL" clId="{3D1ED8D4-9387-4D62-8D3F-9A4756518029}" dt="2024-09-26T17:03:19.661" v="137" actId="14100"/>
      <pc:docMkLst>
        <pc:docMk/>
      </pc:docMkLst>
      <pc:sldChg chg="modSp mod">
        <pc:chgData name="Hanneke Vink - van Duren" userId="6a363cd0-5fba-4a61-8782-71b0725cc752" providerId="ADAL" clId="{3D1ED8D4-9387-4D62-8D3F-9A4756518029}" dt="2024-09-26T17:01:41.592" v="126" actId="1076"/>
        <pc:sldMkLst>
          <pc:docMk/>
          <pc:sldMk cId="3929080787" sldId="263"/>
        </pc:sldMkLst>
        <pc:spChg chg="mod">
          <ac:chgData name="Hanneke Vink - van Duren" userId="6a363cd0-5fba-4a61-8782-71b0725cc752" providerId="ADAL" clId="{3D1ED8D4-9387-4D62-8D3F-9A4756518029}" dt="2024-09-26T17:01:27.304" v="125" actId="1076"/>
          <ac:spMkLst>
            <pc:docMk/>
            <pc:sldMk cId="3929080787" sldId="263"/>
            <ac:spMk id="1055" creationId="{BBAEC7E8-B553-D77C-464D-23DCCDE096A4}"/>
          </ac:spMkLst>
        </pc:spChg>
        <pc:spChg chg="mod">
          <ac:chgData name="Hanneke Vink - van Duren" userId="6a363cd0-5fba-4a61-8782-71b0725cc752" providerId="ADAL" clId="{3D1ED8D4-9387-4D62-8D3F-9A4756518029}" dt="2024-09-26T17:00:54.981" v="122" actId="1076"/>
          <ac:spMkLst>
            <pc:docMk/>
            <pc:sldMk cId="3929080787" sldId="263"/>
            <ac:spMk id="1071" creationId="{D6CB0E09-0D68-5165-3294-DC62102D2726}"/>
          </ac:spMkLst>
        </pc:spChg>
        <pc:spChg chg="mod">
          <ac:chgData name="Hanneke Vink - van Duren" userId="6a363cd0-5fba-4a61-8782-71b0725cc752" providerId="ADAL" clId="{3D1ED8D4-9387-4D62-8D3F-9A4756518029}" dt="2024-09-26T17:00:42.118" v="120" actId="14100"/>
          <ac:spMkLst>
            <pc:docMk/>
            <pc:sldMk cId="3929080787" sldId="263"/>
            <ac:spMk id="1087" creationId="{E41FD111-1AF5-AC46-6AE6-B7DEC9A61D49}"/>
          </ac:spMkLst>
        </pc:spChg>
        <pc:spChg chg="mod">
          <ac:chgData name="Hanneke Vink - van Duren" userId="6a363cd0-5fba-4a61-8782-71b0725cc752" providerId="ADAL" clId="{3D1ED8D4-9387-4D62-8D3F-9A4756518029}" dt="2024-09-26T17:01:41.592" v="126" actId="1076"/>
          <ac:spMkLst>
            <pc:docMk/>
            <pc:sldMk cId="3929080787" sldId="263"/>
            <ac:spMk id="2064" creationId="{9ED7CDB8-DE7F-0523-5FEB-574BC58CDA73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6:58:14.015" v="108" actId="1076"/>
        <pc:sldMkLst>
          <pc:docMk/>
          <pc:sldMk cId="374584645" sldId="278"/>
        </pc:sldMkLst>
        <pc:spChg chg="mod">
          <ac:chgData name="Hanneke Vink - van Duren" userId="6a363cd0-5fba-4a61-8782-71b0725cc752" providerId="ADAL" clId="{3D1ED8D4-9387-4D62-8D3F-9A4756518029}" dt="2024-09-26T16:57:53.037" v="105" actId="14100"/>
          <ac:spMkLst>
            <pc:docMk/>
            <pc:sldMk cId="374584645" sldId="278"/>
            <ac:spMk id="5" creationId="{78F75962-E2EC-3DBB-46DB-B88E967B924C}"/>
          </ac:spMkLst>
        </pc:spChg>
        <pc:spChg chg="mod">
          <ac:chgData name="Hanneke Vink - van Duren" userId="6a363cd0-5fba-4a61-8782-71b0725cc752" providerId="ADAL" clId="{3D1ED8D4-9387-4D62-8D3F-9A4756518029}" dt="2024-09-26T16:58:10.747" v="107" actId="14100"/>
          <ac:spMkLst>
            <pc:docMk/>
            <pc:sldMk cId="374584645" sldId="278"/>
            <ac:spMk id="42" creationId="{6FF75836-DC2F-17D2-8D22-B2A2405B847A}"/>
          </ac:spMkLst>
        </pc:spChg>
        <pc:spChg chg="mod">
          <ac:chgData name="Hanneke Vink - van Duren" userId="6a363cd0-5fba-4a61-8782-71b0725cc752" providerId="ADAL" clId="{3D1ED8D4-9387-4D62-8D3F-9A4756518029}" dt="2024-09-26T16:58:14.015" v="108" actId="1076"/>
          <ac:spMkLst>
            <pc:docMk/>
            <pc:sldMk cId="374584645" sldId="278"/>
            <ac:spMk id="60" creationId="{EBD11311-AAE3-99F3-E382-B5C53A41DB84}"/>
          </ac:spMkLst>
        </pc:spChg>
        <pc:spChg chg="mod">
          <ac:chgData name="Hanneke Vink - van Duren" userId="6a363cd0-5fba-4a61-8782-71b0725cc752" providerId="ADAL" clId="{3D1ED8D4-9387-4D62-8D3F-9A4756518029}" dt="2024-09-26T16:57:46.182" v="104" actId="14100"/>
          <ac:spMkLst>
            <pc:docMk/>
            <pc:sldMk cId="374584645" sldId="278"/>
            <ac:spMk id="2077" creationId="{B1E912A3-AD34-10B5-BB34-E98D684215B4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7:18.503" v="102"/>
        <pc:sldMkLst>
          <pc:docMk/>
          <pc:sldMk cId="100285850" sldId="293"/>
        </pc:sldMkLst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" creationId="{81195D57-F65B-DF92-F1D9-9952F8CD465D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3" creationId="{AA018031-4B17-1D08-65DB-7D9A0E814C7C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5" creationId="{2441C93A-25FF-E302-FC1B-CEB56AB46677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7" creationId="{D6FB8C9C-A721-A86D-4567-BD52166C7A7C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0" creationId="{3D9FD2D2-EA76-CD3C-5D1A-4CEC34BA1995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2" creationId="{CBEC5724-EBFB-BC24-C812-8534BFFA1E75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3" creationId="{23DA68BB-B0B3-B063-1435-074E8470F733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15" creationId="{D2F865AA-F6CB-18D4-F7E9-69F0EAE33004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1" creationId="{578B9AA0-0656-713E-02A1-284122F46653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3" creationId="{C06E617F-67C3-C08C-46C2-3549F07100F4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29" creationId="{9785B3DE-F0E1-E00C-93E5-08499F814B11}"/>
          </ac:spMkLst>
        </pc:spChg>
        <pc:spChg chg="del">
          <ac:chgData name="Hanneke Vink - van Duren" userId="6a363cd0-5fba-4a61-8782-71b0725cc752" providerId="ADAL" clId="{3D1ED8D4-9387-4D62-8D3F-9A4756518029}" dt="2024-09-26T16:57:16.585" v="101" actId="478"/>
          <ac:spMkLst>
            <pc:docMk/>
            <pc:sldMk cId="100285850" sldId="293"/>
            <ac:spMk id="30" creationId="{C5A8B4AD-0AE2-6EF0-BAC5-4B4669B0268D}"/>
          </ac:spMkLst>
        </pc:sp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6" creationId="{02AA41FE-B608-066B-512A-88E2BC4C05FE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9" creationId="{E0FA924F-E51E-2CAB-F9A4-B96F008C9866}"/>
          </ac:picMkLst>
        </pc:picChg>
        <pc:picChg chg="add mod">
          <ac:chgData name="Hanneke Vink - van Duren" userId="6a363cd0-5fba-4a61-8782-71b0725cc752" providerId="ADAL" clId="{3D1ED8D4-9387-4D62-8D3F-9A4756518029}" dt="2024-09-26T16:57:18.503" v="102"/>
          <ac:picMkLst>
            <pc:docMk/>
            <pc:sldMk cId="100285850" sldId="293"/>
            <ac:picMk id="11" creationId="{055EF4A9-DBE5-ABDE-08F2-417A7F6D212E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22" creationId="{B3F5D9C4-F868-4F47-F435-0672841EC4CC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25" creationId="{F00FF128-EB49-C85D-E243-A87531E98317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1" creationId="{B97B8964-F2A1-0549-AEB2-6B1B7A6E4719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2" creationId="{7C20B4BD-970B-6A2F-6A15-2E5728141DA1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3" creationId="{178CA6D1-FCC0-8968-097C-556A6119793C}"/>
          </ac:picMkLst>
        </pc:picChg>
        <pc:picChg chg="del">
          <ac:chgData name="Hanneke Vink - van Duren" userId="6a363cd0-5fba-4a61-8782-71b0725cc752" providerId="ADAL" clId="{3D1ED8D4-9387-4D62-8D3F-9A4756518029}" dt="2024-09-26T16:57:16.585" v="101" actId="478"/>
          <ac:picMkLst>
            <pc:docMk/>
            <pc:sldMk cId="100285850" sldId="293"/>
            <ac:picMk id="35" creationId="{205C08A1-DE23-1AE7-1372-CD68BBBBA4D5}"/>
          </ac:picMkLst>
        </pc:pic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4" creationId="{D11DCDF6-6A34-3067-0202-5D4CEDD01395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8" creationId="{76303947-CC3F-348E-1C24-625FF61875A8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16" creationId="{90FB401E-6282-48F2-B6E2-C78B920204C9}"/>
          </ac:cxnSpMkLst>
        </pc:cxnChg>
        <pc:cxnChg chg="del">
          <ac:chgData name="Hanneke Vink - van Duren" userId="6a363cd0-5fba-4a61-8782-71b0725cc752" providerId="ADAL" clId="{3D1ED8D4-9387-4D62-8D3F-9A4756518029}" dt="2024-09-26T16:57:16.585" v="101" actId="478"/>
          <ac:cxnSpMkLst>
            <pc:docMk/>
            <pc:sldMk cId="100285850" sldId="293"/>
            <ac:cxnSpMk id="24" creationId="{BA895854-3D9E-7C98-D9CE-CCDF214D165A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7:03:19.661" v="137" actId="14100"/>
        <pc:sldMkLst>
          <pc:docMk/>
          <pc:sldMk cId="538228974" sldId="300"/>
        </pc:sldMkLst>
        <pc:spChg chg="mod">
          <ac:chgData name="Hanneke Vink - van Duren" userId="6a363cd0-5fba-4a61-8782-71b0725cc752" providerId="ADAL" clId="{3D1ED8D4-9387-4D62-8D3F-9A4756518029}" dt="2024-09-26T17:03:11.598" v="136" actId="14100"/>
          <ac:spMkLst>
            <pc:docMk/>
            <pc:sldMk cId="538228974" sldId="300"/>
            <ac:spMk id="6" creationId="{02D68EAE-EDAE-4E2F-DCEF-E267F1474E00}"/>
          </ac:spMkLst>
        </pc:spChg>
        <pc:spChg chg="mod">
          <ac:chgData name="Hanneke Vink - van Duren" userId="6a363cd0-5fba-4a61-8782-71b0725cc752" providerId="ADAL" clId="{3D1ED8D4-9387-4D62-8D3F-9A4756518029}" dt="2024-09-26T17:03:03.059" v="135" actId="1076"/>
          <ac:spMkLst>
            <pc:docMk/>
            <pc:sldMk cId="538228974" sldId="300"/>
            <ac:spMk id="33" creationId="{440DE546-5D7E-B227-99DA-3605DA95C5AF}"/>
          </ac:spMkLst>
        </pc:spChg>
        <pc:spChg chg="mod">
          <ac:chgData name="Hanneke Vink - van Duren" userId="6a363cd0-5fba-4a61-8782-71b0725cc752" providerId="ADAL" clId="{3D1ED8D4-9387-4D62-8D3F-9A4756518029}" dt="2024-09-26T17:02:49.633" v="133" actId="14100"/>
          <ac:spMkLst>
            <pc:docMk/>
            <pc:sldMk cId="538228974" sldId="300"/>
            <ac:spMk id="59" creationId="{6197775D-ACC1-1AC4-793A-A7459425B72E}"/>
          </ac:spMkLst>
        </pc:spChg>
        <pc:spChg chg="mod">
          <ac:chgData name="Hanneke Vink - van Duren" userId="6a363cd0-5fba-4a61-8782-71b0725cc752" providerId="ADAL" clId="{3D1ED8D4-9387-4D62-8D3F-9A4756518029}" dt="2024-09-26T17:03:19.661" v="137" actId="14100"/>
          <ac:spMkLst>
            <pc:docMk/>
            <pc:sldMk cId="538228974" sldId="300"/>
            <ac:spMk id="2066" creationId="{F1ABB8EB-4D96-B716-35B6-716896A544E3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7:02:20.741" v="131" actId="1076"/>
        <pc:sldMkLst>
          <pc:docMk/>
          <pc:sldMk cId="1034950240" sldId="303"/>
        </pc:sldMkLst>
        <pc:spChg chg="mod">
          <ac:chgData name="Hanneke Vink - van Duren" userId="6a363cd0-5fba-4a61-8782-71b0725cc752" providerId="ADAL" clId="{3D1ED8D4-9387-4D62-8D3F-9A4756518029}" dt="2024-09-26T17:01:54.340" v="127" actId="14100"/>
          <ac:spMkLst>
            <pc:docMk/>
            <pc:sldMk cId="1034950240" sldId="303"/>
            <ac:spMk id="3" creationId="{5C48F80F-5DA5-F563-1761-0A20AEA28196}"/>
          </ac:spMkLst>
        </pc:spChg>
        <pc:spChg chg="mod">
          <ac:chgData name="Hanneke Vink - van Duren" userId="6a363cd0-5fba-4a61-8782-71b0725cc752" providerId="ADAL" clId="{3D1ED8D4-9387-4D62-8D3F-9A4756518029}" dt="2024-09-26T17:02:09.212" v="129" actId="14100"/>
          <ac:spMkLst>
            <pc:docMk/>
            <pc:sldMk cId="1034950240" sldId="303"/>
            <ac:spMk id="19" creationId="{D345E5C1-15A8-CF3B-41CC-023E788BAF4B}"/>
          </ac:spMkLst>
        </pc:spChg>
        <pc:spChg chg="mod">
          <ac:chgData name="Hanneke Vink - van Duren" userId="6a363cd0-5fba-4a61-8782-71b0725cc752" providerId="ADAL" clId="{3D1ED8D4-9387-4D62-8D3F-9A4756518029}" dt="2024-09-26T17:02:20.741" v="131" actId="1076"/>
          <ac:spMkLst>
            <pc:docMk/>
            <pc:sldMk cId="1034950240" sldId="303"/>
            <ac:spMk id="35" creationId="{0E359C24-F712-B44B-C9D6-A3197E837E77}"/>
          </ac:spMkLst>
        </pc:spChg>
        <pc:spChg chg="mod">
          <ac:chgData name="Hanneke Vink - van Duren" userId="6a363cd0-5fba-4a61-8782-71b0725cc752" providerId="ADAL" clId="{3D1ED8D4-9387-4D62-8D3F-9A4756518029}" dt="2024-09-26T17:02:01.549" v="128" actId="14100"/>
          <ac:spMkLst>
            <pc:docMk/>
            <pc:sldMk cId="1034950240" sldId="303"/>
            <ac:spMk id="51" creationId="{B5A5C944-0D42-5503-11FF-5A4DC2612808}"/>
          </ac:spMkLst>
        </pc:spChg>
      </pc:sldChg>
      <pc:sldChg chg="modSp mod">
        <pc:chgData name="Hanneke Vink - van Duren" userId="6a363cd0-5fba-4a61-8782-71b0725cc752" providerId="ADAL" clId="{3D1ED8D4-9387-4D62-8D3F-9A4756518029}" dt="2024-09-26T17:00:07.147" v="118" actId="1076"/>
        <pc:sldMkLst>
          <pc:docMk/>
          <pc:sldMk cId="778186887" sldId="304"/>
        </pc:sldMkLst>
        <pc:spChg chg="mod">
          <ac:chgData name="Hanneke Vink - van Duren" userId="6a363cd0-5fba-4a61-8782-71b0725cc752" providerId="ADAL" clId="{3D1ED8D4-9387-4D62-8D3F-9A4756518029}" dt="2024-09-26T16:58:31.151" v="109" actId="14100"/>
          <ac:spMkLst>
            <pc:docMk/>
            <pc:sldMk cId="778186887" sldId="304"/>
            <ac:spMk id="4" creationId="{66036E56-0007-F2BF-03A7-9574C07A1C49}"/>
          </ac:spMkLst>
        </pc:spChg>
        <pc:spChg chg="mod">
          <ac:chgData name="Hanneke Vink - van Duren" userId="6a363cd0-5fba-4a61-8782-71b0725cc752" providerId="ADAL" clId="{3D1ED8D4-9387-4D62-8D3F-9A4756518029}" dt="2024-09-26T16:59:07.502" v="114" actId="1076"/>
          <ac:spMkLst>
            <pc:docMk/>
            <pc:sldMk cId="778186887" sldId="304"/>
            <ac:spMk id="61" creationId="{DD28D534-6FDB-2175-8076-979A1A0E9B9B}"/>
          </ac:spMkLst>
        </pc:spChg>
        <pc:spChg chg="mod">
          <ac:chgData name="Hanneke Vink - van Duren" userId="6a363cd0-5fba-4a61-8782-71b0725cc752" providerId="ADAL" clId="{3D1ED8D4-9387-4D62-8D3F-9A4756518029}" dt="2024-09-26T17:00:07.147" v="118" actId="1076"/>
          <ac:spMkLst>
            <pc:docMk/>
            <pc:sldMk cId="778186887" sldId="304"/>
            <ac:spMk id="67" creationId="{6FFE2E47-5975-B1FD-E273-9CEEE20144A7}"/>
          </ac:spMkLst>
        </pc:spChg>
        <pc:spChg chg="mod">
          <ac:chgData name="Hanneke Vink - van Duren" userId="6a363cd0-5fba-4a61-8782-71b0725cc752" providerId="ADAL" clId="{3D1ED8D4-9387-4D62-8D3F-9A4756518029}" dt="2024-09-26T16:59:02.543" v="113" actId="1076"/>
          <ac:spMkLst>
            <pc:docMk/>
            <pc:sldMk cId="778186887" sldId="304"/>
            <ac:spMk id="77" creationId="{C4E17FDB-CE01-384C-A1AA-C5F3BBB4928F}"/>
          </ac:spMkLst>
        </pc:spChg>
        <pc:spChg chg="mod">
          <ac:chgData name="Hanneke Vink - van Duren" userId="6a363cd0-5fba-4a61-8782-71b0725cc752" providerId="ADAL" clId="{3D1ED8D4-9387-4D62-8D3F-9A4756518029}" dt="2024-09-26T16:59:27.780" v="116" actId="1076"/>
          <ac:spMkLst>
            <pc:docMk/>
            <pc:sldMk cId="778186887" sldId="304"/>
            <ac:spMk id="93" creationId="{A07724A6-9440-40D2-D210-0DFEEDF3183B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6:50.912" v="98"/>
        <pc:sldMkLst>
          <pc:docMk/>
          <pc:sldMk cId="1705162556" sldId="306"/>
        </pc:sldMkLst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4" creationId="{B305FF19-D392-5A26-A813-B61C1FFCE88C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5" creationId="{54C598F6-C0FE-611A-481D-48909AE5F0A5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7" creationId="{CABC1A76-440E-C982-0EFC-05C4798DAF7B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19" creationId="{5C360747-A362-62B3-A51D-5918687121FB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2" creationId="{5AD3117E-D432-8787-A632-A321751A3DB0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3" creationId="{C88E60DB-7D79-2D51-67CB-0947126C806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4" creationId="{8CC500A3-A8A6-7197-5AD3-17E19FB3D866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5" creationId="{775871DD-B2F5-51E9-F7CB-9E428063DB9E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7" creationId="{EBF39C5C-D14A-4A2A-F1BC-6072C021301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29" creationId="{CD41AB76-1D61-F2BC-29B1-7DB73B525EF7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32" creationId="{AAE3740E-7FEE-CB76-91B7-CCD83444F848}"/>
          </ac:spMkLst>
        </pc:spChg>
        <pc:spChg chg="del">
          <ac:chgData name="Hanneke Vink - van Duren" userId="6a363cd0-5fba-4a61-8782-71b0725cc752" providerId="ADAL" clId="{3D1ED8D4-9387-4D62-8D3F-9A4756518029}" dt="2024-09-26T16:56:49.485" v="97" actId="478"/>
          <ac:spMkLst>
            <pc:docMk/>
            <pc:sldMk cId="1705162556" sldId="306"/>
            <ac:spMk id="133" creationId="{2070A3C8-1766-F483-84B0-201D7987FDC2}"/>
          </ac:spMkLst>
        </pc:spChg>
        <pc:picChg chg="add mod">
          <ac:chgData name="Hanneke Vink - van Duren" userId="6a363cd0-5fba-4a61-8782-71b0725cc752" providerId="ADAL" clId="{3D1ED8D4-9387-4D62-8D3F-9A4756518029}" dt="2024-09-26T16:56:50.912" v="98"/>
          <ac:picMkLst>
            <pc:docMk/>
            <pc:sldMk cId="1705162556" sldId="306"/>
            <ac:picMk id="2" creationId="{D1F4ADF0-75D3-599B-2D61-A84BE6819DC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18" creationId="{CF28C43C-554D-C588-6752-CC84B6FA9B4B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21" creationId="{5CF4D671-7630-88C3-4318-07EECEFB4E3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28" creationId="{FFE9A8AC-AB57-B4FC-9E98-3DDA55313B27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1" creationId="{CF09722D-ABC2-D57F-2A3A-A8CC49844A4D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4" creationId="{80F0BFB1-B4F3-F5E3-1CAF-19F309B3F81A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5" creationId="{3766E8C4-0F6E-5451-3D1A-9B31EB5676A4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6" creationId="{D9E02C1F-1F31-BB40-FBCB-8E4743CA9C67}"/>
          </ac:picMkLst>
        </pc:picChg>
        <pc:picChg chg="del">
          <ac:chgData name="Hanneke Vink - van Duren" userId="6a363cd0-5fba-4a61-8782-71b0725cc752" providerId="ADAL" clId="{3D1ED8D4-9387-4D62-8D3F-9A4756518029}" dt="2024-09-26T16:56:49.485" v="97" actId="478"/>
          <ac:picMkLst>
            <pc:docMk/>
            <pc:sldMk cId="1705162556" sldId="306"/>
            <ac:picMk id="137" creationId="{410239D1-526A-2547-08DA-19C656DFC035}"/>
          </ac:picMkLst>
        </pc:pic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16" creationId="{004A89C4-1CDD-EB11-4571-48E8268EA642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20" creationId="{CBB4D150-C7A2-630F-F4F7-7E38A1800B8C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26" creationId="{379BF5E8-96E9-CA73-0E1F-640BE632072C}"/>
          </ac:cxnSpMkLst>
        </pc:cxnChg>
        <pc:cxnChg chg="del">
          <ac:chgData name="Hanneke Vink - van Duren" userId="6a363cd0-5fba-4a61-8782-71b0725cc752" providerId="ADAL" clId="{3D1ED8D4-9387-4D62-8D3F-9A4756518029}" dt="2024-09-26T16:56:49.485" v="97" actId="478"/>
          <ac:cxnSpMkLst>
            <pc:docMk/>
            <pc:sldMk cId="1705162556" sldId="306"/>
            <ac:cxnSpMk id="130" creationId="{6D6B0340-6637-2A2D-6ED0-BA781AD2A126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7:10.230" v="100"/>
        <pc:sldMkLst>
          <pc:docMk/>
          <pc:sldMk cId="1869132331" sldId="307"/>
        </pc:sldMkLst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5" creationId="{D72C7111-ADE9-ED58-97A1-F039B2857DFA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6" creationId="{B897AC27-738F-91EF-E433-D9799A6E5510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28" creationId="{79989B37-76F9-D2A6-EC92-728C030D55E6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0" creationId="{18505773-ADD5-53D8-8BF9-CADCFA2C3555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3" creationId="{31710753-E552-0151-6B16-01380D3A9312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4" creationId="{DE71C76A-4D18-2A2D-9B90-9E3A0FD15766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5" creationId="{34D9B740-13ED-52A1-D1AA-59A6FA649E64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6" creationId="{F8275ACC-2B58-975A-DEC2-0AE84D7C3109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38" creationId="{B9B89CA7-8A31-6E83-7219-E434EF08128D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0" creationId="{3902F503-29F2-E574-D144-88FE27B59B91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3" creationId="{0AB37BA8-FA97-9F79-D88A-4409F5D6CDB0}"/>
          </ac:spMkLst>
        </pc:spChg>
        <pc:spChg chg="del">
          <ac:chgData name="Hanneke Vink - van Duren" userId="6a363cd0-5fba-4a61-8782-71b0725cc752" providerId="ADAL" clId="{3D1ED8D4-9387-4D62-8D3F-9A4756518029}" dt="2024-09-26T16:56:58.881" v="99" actId="478"/>
          <ac:spMkLst>
            <pc:docMk/>
            <pc:sldMk cId="1869132331" sldId="307"/>
            <ac:spMk id="44" creationId="{90815315-2930-2D2F-C921-15879C8F0F89}"/>
          </ac:spMkLst>
        </pc:spChg>
        <pc:picChg chg="add mod">
          <ac:chgData name="Hanneke Vink - van Duren" userId="6a363cd0-5fba-4a61-8782-71b0725cc752" providerId="ADAL" clId="{3D1ED8D4-9387-4D62-8D3F-9A4756518029}" dt="2024-09-26T16:57:10.230" v="100"/>
          <ac:picMkLst>
            <pc:docMk/>
            <pc:sldMk cId="1869132331" sldId="307"/>
            <ac:picMk id="2" creationId="{11FFBAD7-964E-3F57-B7BB-5ED3498B402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29" creationId="{052CF87F-FD0B-8DEB-0373-EE9510D400AF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32" creationId="{82D660FC-157B-C298-F5BC-DCCE8A592A7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39" creationId="{CC31048C-D3DC-D666-2740-03FF9051E471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2" creationId="{F254F2AA-58AC-0D3D-15A8-DF4D4ED37B07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5" creationId="{AB57A6EF-51F9-4F41-0CDE-63DED0237D24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6" creationId="{A3C53660-52AC-0BFE-E78F-474817E8731C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7" creationId="{328810C9-4C44-F78C-9072-E19B5E8D6195}"/>
          </ac:picMkLst>
        </pc:picChg>
        <pc:picChg chg="del">
          <ac:chgData name="Hanneke Vink - van Duren" userId="6a363cd0-5fba-4a61-8782-71b0725cc752" providerId="ADAL" clId="{3D1ED8D4-9387-4D62-8D3F-9A4756518029}" dt="2024-09-26T16:56:58.881" v="99" actId="478"/>
          <ac:picMkLst>
            <pc:docMk/>
            <pc:sldMk cId="1869132331" sldId="307"/>
            <ac:picMk id="48" creationId="{AFC6792B-16F9-89E8-42ED-79516C219CF9}"/>
          </ac:picMkLst>
        </pc:pic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27" creationId="{609C2BEC-C637-8B61-6AE8-C129820E10E7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31" creationId="{C9C73F7A-F4D6-F323-178B-8B441523EF0A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37" creationId="{7CC3A7E6-FFD1-CA81-1B4E-E26654539377}"/>
          </ac:cxnSpMkLst>
        </pc:cxnChg>
        <pc:cxnChg chg="del">
          <ac:chgData name="Hanneke Vink - van Duren" userId="6a363cd0-5fba-4a61-8782-71b0725cc752" providerId="ADAL" clId="{3D1ED8D4-9387-4D62-8D3F-9A4756518029}" dt="2024-09-26T16:56:58.881" v="99" actId="478"/>
          <ac:cxnSpMkLst>
            <pc:docMk/>
            <pc:sldMk cId="1869132331" sldId="307"/>
            <ac:cxnSpMk id="41" creationId="{633A9B9B-6A5A-4422-2E3D-B433EAA97CF9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6:31.268" v="94"/>
        <pc:sldMkLst>
          <pc:docMk/>
          <pc:sldMk cId="4269160042" sldId="313"/>
        </pc:sldMkLst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37" creationId="{2480AF68-BF59-E613-6F12-98F748B08888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38" creationId="{9D678C46-07B0-CDE8-CC4D-35FB13F66CE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0" creationId="{F0AE04FC-5E03-E4E8-67FD-071FA511A287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2" creationId="{0FFF74A9-D879-9033-0D93-192FAB0FE61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7" creationId="{AD9FFFE1-923D-5221-62D1-1FF84E3D360D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8" creationId="{7B787AAF-F5C8-CCF0-08D2-EF9B98EE7EE0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49" creationId="{A8B50F7A-4B27-ECC2-D385-EAF4ADA73BAE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0" creationId="{888E1810-3B2F-F9D4-6A48-584EBA346B88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3" creationId="{6185EF5D-0E6C-1F4A-4930-11A2F1920F19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56" creationId="{92D10793-E7B3-782E-F6F6-9884B2B1302E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88" creationId="{DB728274-6CB3-4867-3F75-6DE35E6C61C6}"/>
          </ac:spMkLst>
        </pc:spChg>
        <pc:spChg chg="del">
          <ac:chgData name="Hanneke Vink - van Duren" userId="6a363cd0-5fba-4a61-8782-71b0725cc752" providerId="ADAL" clId="{3D1ED8D4-9387-4D62-8D3F-9A4756518029}" dt="2024-09-26T16:56:29.706" v="93" actId="478"/>
          <ac:spMkLst>
            <pc:docMk/>
            <pc:sldMk cId="4269160042" sldId="313"/>
            <ac:spMk id="89" creationId="{727E0B94-84D8-C9A2-031E-3A1A07A419AD}"/>
          </ac:spMkLst>
        </pc:spChg>
        <pc:picChg chg="add mod">
          <ac:chgData name="Hanneke Vink - van Duren" userId="6a363cd0-5fba-4a61-8782-71b0725cc752" providerId="ADAL" clId="{3D1ED8D4-9387-4D62-8D3F-9A4756518029}" dt="2024-09-26T16:56:31.268" v="94"/>
          <ac:picMkLst>
            <pc:docMk/>
            <pc:sldMk cId="4269160042" sldId="313"/>
            <ac:picMk id="2" creationId="{EB895575-D859-3677-20C2-1B3CDE4F8D3D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41" creationId="{51CAF951-EE7C-74A8-09D2-078DCD7EF11C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46" creationId="{46B9F1C3-83D8-B01F-A87F-11FE899EA429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55" creationId="{58B8D472-4834-E17B-C659-3BDA480817A1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87" creationId="{05B1B8ED-83B4-FEB8-650F-CD283D8EF690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0" creationId="{7744B69F-575C-AB28-882D-6A8877C6765F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1" creationId="{87B9C730-1872-0BA9-D4E7-DA2C6BD2C143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2" creationId="{D475EF40-1906-0651-DC0C-D15139CE61B4}"/>
          </ac:picMkLst>
        </pc:picChg>
        <pc:picChg chg="del">
          <ac:chgData name="Hanneke Vink - van Duren" userId="6a363cd0-5fba-4a61-8782-71b0725cc752" providerId="ADAL" clId="{3D1ED8D4-9387-4D62-8D3F-9A4756518029}" dt="2024-09-26T16:56:29.706" v="93" actId="478"/>
          <ac:picMkLst>
            <pc:docMk/>
            <pc:sldMk cId="4269160042" sldId="313"/>
            <ac:picMk id="93" creationId="{83A415CF-EDDA-A3C0-2243-30298D9E503A}"/>
          </ac:picMkLst>
        </pc:pic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39" creationId="{3F361C6A-11FB-A5EA-A838-E68544A7A495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44" creationId="{7CBF3386-7C01-1EED-C1B2-0115312AB754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51" creationId="{35EA0FF8-3F01-79BD-CD2E-9518AF782380}"/>
          </ac:cxnSpMkLst>
        </pc:cxnChg>
        <pc:cxnChg chg="del">
          <ac:chgData name="Hanneke Vink - van Duren" userId="6a363cd0-5fba-4a61-8782-71b0725cc752" providerId="ADAL" clId="{3D1ED8D4-9387-4D62-8D3F-9A4756518029}" dt="2024-09-26T16:56:29.706" v="93" actId="478"/>
          <ac:cxnSpMkLst>
            <pc:docMk/>
            <pc:sldMk cId="4269160042" sldId="313"/>
            <ac:cxnSpMk id="86" creationId="{574CD5A6-1E2C-8D76-AE79-7E880BCE7214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6:40.862" v="96"/>
        <pc:sldMkLst>
          <pc:docMk/>
          <pc:sldMk cId="2080084995" sldId="314"/>
        </pc:sldMkLst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6" creationId="{729B247B-592C-E072-27CD-6F9734190647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7" creationId="{7C877BE9-9CB5-3B73-1263-987E67944E1B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29" creationId="{643A98FC-EF62-E5FA-3A99-4B2FF4B4862C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1" creationId="{0A066BDC-A01E-D94D-5C9C-550382850B37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4" creationId="{0503ADA0-081A-582C-671A-30596B0EEC8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5" creationId="{4B7C5541-395B-3346-F908-915E544924A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6" creationId="{038026AA-5EB5-521A-8E1F-8480BAA3FA99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7" creationId="{A88F2CCA-3D04-AFD8-C524-22EC1053642C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39" creationId="{3D070962-7FAD-CF56-8C16-995F8C9E2BF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1" creationId="{A4D453EF-DC9E-B3AE-13E4-FE954DCD198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4" creationId="{F67D8DD8-1755-FE77-5F78-E080FE4DD894}"/>
          </ac:spMkLst>
        </pc:spChg>
        <pc:spChg chg="del">
          <ac:chgData name="Hanneke Vink - van Duren" userId="6a363cd0-5fba-4a61-8782-71b0725cc752" providerId="ADAL" clId="{3D1ED8D4-9387-4D62-8D3F-9A4756518029}" dt="2024-09-26T16:56:39.270" v="95" actId="478"/>
          <ac:spMkLst>
            <pc:docMk/>
            <pc:sldMk cId="2080084995" sldId="314"/>
            <ac:spMk id="45" creationId="{08517642-7A83-E42A-A06C-D7675123D5A3}"/>
          </ac:spMkLst>
        </pc:spChg>
        <pc:picChg chg="add mod">
          <ac:chgData name="Hanneke Vink - van Duren" userId="6a363cd0-5fba-4a61-8782-71b0725cc752" providerId="ADAL" clId="{3D1ED8D4-9387-4D62-8D3F-9A4756518029}" dt="2024-09-26T16:56:40.862" v="96"/>
          <ac:picMkLst>
            <pc:docMk/>
            <pc:sldMk cId="2080084995" sldId="314"/>
            <ac:picMk id="2" creationId="{F328036B-5B4D-6085-061E-08DC925B1F42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30" creationId="{27E783AC-8D30-F1CD-498C-7E7E4FE29619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33" creationId="{F67FC269-830E-9FE3-A657-E5D1FC8EE475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0" creationId="{99DAAB64-F572-6CBF-E2F2-43D7E98CA3CF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3" creationId="{4FF5CBF1-5361-0B3C-D857-1E31BD3C4543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6" creationId="{10CD79E3-2A01-CDF0-AAC0-BFBF3A21816D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7" creationId="{C1B9BFA9-F64E-FA1D-C856-E9887C02D4F6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8" creationId="{59C9F1A4-3C90-BB6C-656F-6D9D8F2CE057}"/>
          </ac:picMkLst>
        </pc:picChg>
        <pc:picChg chg="del">
          <ac:chgData name="Hanneke Vink - van Duren" userId="6a363cd0-5fba-4a61-8782-71b0725cc752" providerId="ADAL" clId="{3D1ED8D4-9387-4D62-8D3F-9A4756518029}" dt="2024-09-26T16:56:39.270" v="95" actId="478"/>
          <ac:picMkLst>
            <pc:docMk/>
            <pc:sldMk cId="2080084995" sldId="314"/>
            <ac:picMk id="49" creationId="{76B23CBB-A7F3-002E-285E-BEBD5DF5754D}"/>
          </ac:picMkLst>
        </pc:pic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28" creationId="{ABA0764F-13C1-FD8B-5DBC-62ED77976516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32" creationId="{9798C568-0E77-30B3-0EDA-BC699E65A629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38" creationId="{302BE02A-F027-170B-0AA4-94748E171EDA}"/>
          </ac:cxnSpMkLst>
        </pc:cxnChg>
        <pc:cxnChg chg="del">
          <ac:chgData name="Hanneke Vink - van Duren" userId="6a363cd0-5fba-4a61-8782-71b0725cc752" providerId="ADAL" clId="{3D1ED8D4-9387-4D62-8D3F-9A4756518029}" dt="2024-09-26T16:56:39.270" v="95" actId="478"/>
          <ac:cxnSpMkLst>
            <pc:docMk/>
            <pc:sldMk cId="2080084995" sldId="314"/>
            <ac:cxnSpMk id="42" creationId="{60EA35C5-4370-D44E-E9A0-9898556C2A8F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6:55:07.649" v="86" actId="1076"/>
        <pc:sldMkLst>
          <pc:docMk/>
          <pc:sldMk cId="1286836135" sldId="321"/>
        </pc:sldMkLst>
        <pc:spChg chg="mod">
          <ac:chgData name="Hanneke Vink - van Duren" userId="6a363cd0-5fba-4a61-8782-71b0725cc752" providerId="ADAL" clId="{3D1ED8D4-9387-4D62-8D3F-9A4756518029}" dt="2024-09-26T16:54:45.966" v="84" actId="14100"/>
          <ac:spMkLst>
            <pc:docMk/>
            <pc:sldMk cId="1286836135" sldId="321"/>
            <ac:spMk id="5" creationId="{756B4786-E369-3103-385F-FF6AF48EFA90}"/>
          </ac:spMkLst>
        </pc:spChg>
        <pc:spChg chg="mod">
          <ac:chgData name="Hanneke Vink - van Duren" userId="6a363cd0-5fba-4a61-8782-71b0725cc752" providerId="ADAL" clId="{3D1ED8D4-9387-4D62-8D3F-9A4756518029}" dt="2024-09-26T16:54:52.470" v="85" actId="14100"/>
          <ac:spMkLst>
            <pc:docMk/>
            <pc:sldMk cId="1286836135" sldId="321"/>
            <ac:spMk id="34" creationId="{03C3CF37-824B-186B-7411-BDA8BA521B25}"/>
          </ac:spMkLst>
        </pc:spChg>
        <pc:spChg chg="mod">
          <ac:chgData name="Hanneke Vink - van Duren" userId="6a363cd0-5fba-4a61-8782-71b0725cc752" providerId="ADAL" clId="{3D1ED8D4-9387-4D62-8D3F-9A4756518029}" dt="2024-09-26T16:54:33.084" v="82" actId="14100"/>
          <ac:spMkLst>
            <pc:docMk/>
            <pc:sldMk cId="1286836135" sldId="321"/>
            <ac:spMk id="2073" creationId="{D5B62BAA-1EC7-FDFE-F52C-92FBF0CD2333}"/>
          </ac:spMkLst>
        </pc:spChg>
        <pc:spChg chg="mod">
          <ac:chgData name="Hanneke Vink - van Duren" userId="6a363cd0-5fba-4a61-8782-71b0725cc752" providerId="ADAL" clId="{3D1ED8D4-9387-4D62-8D3F-9A4756518029}" dt="2024-09-26T16:55:07.649" v="86" actId="1076"/>
          <ac:spMkLst>
            <pc:docMk/>
            <pc:sldMk cId="1286836135" sldId="321"/>
            <ac:spMk id="2089" creationId="{2D00D7B7-FE93-8F25-11EA-A91502896FC0}"/>
          </ac:spMkLst>
        </pc:spChg>
      </pc:sldChg>
      <pc:sldChg chg="addSp delSp modSp mod">
        <pc:chgData name="Hanneke Vink - van Duren" userId="6a363cd0-5fba-4a61-8782-71b0725cc752" providerId="ADAL" clId="{3D1ED8D4-9387-4D62-8D3F-9A4756518029}" dt="2024-09-26T16:53:00.781" v="72" actId="1076"/>
        <pc:sldMkLst>
          <pc:docMk/>
          <pc:sldMk cId="2190580326" sldId="322"/>
        </pc:sldMkLst>
        <pc:spChg chg="add del mod">
          <ac:chgData name="Hanneke Vink - van Duren" userId="6a363cd0-5fba-4a61-8782-71b0725cc752" providerId="ADAL" clId="{3D1ED8D4-9387-4D62-8D3F-9A4756518029}" dt="2024-09-26T16:50:46.328" v="48" actId="22"/>
          <ac:spMkLst>
            <pc:docMk/>
            <pc:sldMk cId="2190580326" sldId="322"/>
            <ac:spMk id="3" creationId="{20C1F45E-1B84-703D-3CE0-C8F9D28B0FC5}"/>
          </ac:spMkLst>
        </pc:spChg>
        <pc:spChg chg="add mod">
          <ac:chgData name="Hanneke Vink - van Duren" userId="6a363cd0-5fba-4a61-8782-71b0725cc752" providerId="ADAL" clId="{3D1ED8D4-9387-4D62-8D3F-9A4756518029}" dt="2024-09-26T16:51:26.768" v="55" actId="1076"/>
          <ac:spMkLst>
            <pc:docMk/>
            <pc:sldMk cId="2190580326" sldId="322"/>
            <ac:spMk id="7" creationId="{D7D74A9D-14EC-EC55-F678-B250B783A149}"/>
          </ac:spMkLst>
        </pc:spChg>
        <pc:spChg chg="add del mod">
          <ac:chgData name="Hanneke Vink - van Duren" userId="6a363cd0-5fba-4a61-8782-71b0725cc752" providerId="ADAL" clId="{3D1ED8D4-9387-4D62-8D3F-9A4756518029}" dt="2024-09-26T16:52:34.368" v="68" actId="14100"/>
          <ac:spMkLst>
            <pc:docMk/>
            <pc:sldMk cId="2190580326" sldId="322"/>
            <ac:spMk id="50" creationId="{EA51D389-64F6-FADF-F451-3D3E42DF8732}"/>
          </ac:spMkLst>
        </pc:spChg>
        <pc:spChg chg="add del mod">
          <ac:chgData name="Hanneke Vink - van Duren" userId="6a363cd0-5fba-4a61-8782-71b0725cc752" providerId="ADAL" clId="{3D1ED8D4-9387-4D62-8D3F-9A4756518029}" dt="2024-09-26T16:51:09.053" v="51" actId="478"/>
          <ac:spMkLst>
            <pc:docMk/>
            <pc:sldMk cId="2190580326" sldId="322"/>
            <ac:spMk id="51" creationId="{1C1CA81C-89E9-5A94-7314-C58AA39C2851}"/>
          </ac:spMkLst>
        </pc:spChg>
        <pc:spChg chg="add del">
          <ac:chgData name="Hanneke Vink - van Duren" userId="6a363cd0-5fba-4a61-8782-71b0725cc752" providerId="ADAL" clId="{3D1ED8D4-9387-4D62-8D3F-9A4756518029}" dt="2024-09-26T16:50:43.993" v="44" actId="478"/>
          <ac:spMkLst>
            <pc:docMk/>
            <pc:sldMk cId="2190580326" sldId="322"/>
            <ac:spMk id="55" creationId="{36459741-62E7-BB64-8295-4A97ED05CCE0}"/>
          </ac:spMkLst>
        </pc:spChg>
        <pc:spChg chg="mod">
          <ac:chgData name="Hanneke Vink - van Duren" userId="6a363cd0-5fba-4a61-8782-71b0725cc752" providerId="ADAL" clId="{3D1ED8D4-9387-4D62-8D3F-9A4756518029}" dt="2024-09-26T16:52:26.772" v="67" actId="14100"/>
          <ac:spMkLst>
            <pc:docMk/>
            <pc:sldMk cId="2190580326" sldId="322"/>
            <ac:spMk id="86" creationId="{572CCB90-D02A-4AEC-65D0-615899E38088}"/>
          </ac:spMkLst>
        </pc:spChg>
        <pc:spChg chg="mod">
          <ac:chgData name="Hanneke Vink - van Duren" userId="6a363cd0-5fba-4a61-8782-71b0725cc752" providerId="ADAL" clId="{3D1ED8D4-9387-4D62-8D3F-9A4756518029}" dt="2024-09-26T16:52:53.898" v="71" actId="1076"/>
          <ac:spMkLst>
            <pc:docMk/>
            <pc:sldMk cId="2190580326" sldId="322"/>
            <ac:spMk id="91" creationId="{C3BA183A-EB3D-EFC0-3F56-E0E1953308D5}"/>
          </ac:spMkLst>
        </pc:spChg>
        <pc:spChg chg="mod">
          <ac:chgData name="Hanneke Vink - van Duren" userId="6a363cd0-5fba-4a61-8782-71b0725cc752" providerId="ADAL" clId="{3D1ED8D4-9387-4D62-8D3F-9A4756518029}" dt="2024-09-26T16:53:00.781" v="72" actId="1076"/>
          <ac:spMkLst>
            <pc:docMk/>
            <pc:sldMk cId="2190580326" sldId="322"/>
            <ac:spMk id="96" creationId="{3AB813E2-DE42-94BD-FC94-014A70E5B8AA}"/>
          </ac:spMkLst>
        </pc:spChg>
        <pc:picChg chg="add del mod">
          <ac:chgData name="Hanneke Vink - van Duren" userId="6a363cd0-5fba-4a61-8782-71b0725cc752" providerId="ADAL" clId="{3D1ED8D4-9387-4D62-8D3F-9A4756518029}" dt="2024-09-26T16:50:42.062" v="40"/>
          <ac:picMkLst>
            <pc:docMk/>
            <pc:sldMk cId="2190580326" sldId="322"/>
            <ac:picMk id="4" creationId="{B2359271-7A94-D3D5-148F-A2DB6DF16631}"/>
          </ac:picMkLst>
        </pc:picChg>
        <pc:picChg chg="add mod">
          <ac:chgData name="Hanneke Vink - van Duren" userId="6a363cd0-5fba-4a61-8782-71b0725cc752" providerId="ADAL" clId="{3D1ED8D4-9387-4D62-8D3F-9A4756518029}" dt="2024-09-26T16:50:40.343" v="34"/>
          <ac:picMkLst>
            <pc:docMk/>
            <pc:sldMk cId="2190580326" sldId="322"/>
            <ac:picMk id="5" creationId="{2C683B9D-8858-D659-6375-6A411047D826}"/>
          </ac:picMkLst>
        </pc:picChg>
        <pc:picChg chg="add mod">
          <ac:chgData name="Hanneke Vink - van Duren" userId="6a363cd0-5fba-4a61-8782-71b0725cc752" providerId="ADAL" clId="{3D1ED8D4-9387-4D62-8D3F-9A4756518029}" dt="2024-09-26T16:51:13.821" v="53"/>
          <ac:picMkLst>
            <pc:docMk/>
            <pc:sldMk cId="2190580326" sldId="322"/>
            <ac:picMk id="6" creationId="{B5339D8D-EA00-15DC-84E1-1A4BEE085BE9}"/>
          </ac:picMkLst>
        </pc:picChg>
        <pc:picChg chg="mod">
          <ac:chgData name="Hanneke Vink - van Duren" userId="6a363cd0-5fba-4a61-8782-71b0725cc752" providerId="ADAL" clId="{3D1ED8D4-9387-4D62-8D3F-9A4756518029}" dt="2024-09-26T16:50:58.196" v="49" actId="1076"/>
          <ac:picMkLst>
            <pc:docMk/>
            <pc:sldMk cId="2190580326" sldId="322"/>
            <ac:picMk id="56" creationId="{D38CFE06-FAAD-AE97-5581-6E97B0EB62D1}"/>
          </ac:picMkLst>
        </pc:picChg>
        <pc:picChg chg="add del">
          <ac:chgData name="Hanneke Vink - van Duren" userId="6a363cd0-5fba-4a61-8782-71b0725cc752" providerId="ADAL" clId="{3D1ED8D4-9387-4D62-8D3F-9A4756518029}" dt="2024-09-26T16:50:44.540" v="45" actId="478"/>
          <ac:picMkLst>
            <pc:docMk/>
            <pc:sldMk cId="2190580326" sldId="322"/>
            <ac:picMk id="101" creationId="{88560763-5EDE-480B-05C0-D7678107592E}"/>
          </ac:picMkLst>
        </pc:picChg>
        <pc:cxnChg chg="add del">
          <ac:chgData name="Hanneke Vink - van Duren" userId="6a363cd0-5fba-4a61-8782-71b0725cc752" providerId="ADAL" clId="{3D1ED8D4-9387-4D62-8D3F-9A4756518029}" dt="2024-09-26T16:50:43.294" v="43" actId="478"/>
          <ac:cxnSpMkLst>
            <pc:docMk/>
            <pc:sldMk cId="2190580326" sldId="322"/>
            <ac:cxnSpMk id="53" creationId="{6E87826D-6F68-96FC-FEEE-5A38E6E79E6B}"/>
          </ac:cxnSpMkLst>
        </pc:cxnChg>
      </pc:sldChg>
      <pc:sldChg chg="addSp delSp modSp mod">
        <pc:chgData name="Hanneke Vink - van Duren" userId="6a363cd0-5fba-4a61-8782-71b0725cc752" providerId="ADAL" clId="{3D1ED8D4-9387-4D62-8D3F-9A4756518029}" dt="2024-09-26T16:53:57.198" v="78" actId="1076"/>
        <pc:sldMkLst>
          <pc:docMk/>
          <pc:sldMk cId="2104461505" sldId="324"/>
        </pc:sldMkLst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5" creationId="{78E4DDA2-6A86-ABE3-2A86-33506021D9B1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6" creationId="{5AB157F4-868A-8C19-8E2E-6E3B9774B915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28" creationId="{19963AC5-A89D-63CF-19B2-FA9FFB32E71F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1" creationId="{0F4A6035-931A-7D38-3A5B-7D08807A97C7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5" creationId="{1DF95E50-82F8-A6F8-B1D0-79A85695D77E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6" creationId="{FC13A71A-EA89-410F-62B9-EE5B25C1EC69}"/>
          </ac:spMkLst>
        </pc:spChg>
        <pc:spChg chg="del">
          <ac:chgData name="Hanneke Vink - van Duren" userId="6a363cd0-5fba-4a61-8782-71b0725cc752" providerId="ADAL" clId="{3D1ED8D4-9387-4D62-8D3F-9A4756518029}" dt="2024-09-26T16:53:36.884" v="74" actId="478"/>
          <ac:spMkLst>
            <pc:docMk/>
            <pc:sldMk cId="2104461505" sldId="324"/>
            <ac:spMk id="37" creationId="{570AB163-2E61-AF7F-4130-15F60662ABB8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38" creationId="{EBB18A85-0D92-A7BB-02F2-7596990CF75B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0" creationId="{EA08EF70-3F46-BFF3-3D92-9520B86AC29D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3" creationId="{73904544-EE52-F7B9-4528-2C9878B7F663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7" creationId="{1A632035-D761-E6EB-D053-FBBC221984C3}"/>
          </ac:spMkLst>
        </pc:spChg>
        <pc:spChg chg="del">
          <ac:chgData name="Hanneke Vink - van Duren" userId="6a363cd0-5fba-4a61-8782-71b0725cc752" providerId="ADAL" clId="{3D1ED8D4-9387-4D62-8D3F-9A4756518029}" dt="2024-09-26T16:53:33.564" v="73" actId="478"/>
          <ac:spMkLst>
            <pc:docMk/>
            <pc:sldMk cId="2104461505" sldId="324"/>
            <ac:spMk id="48" creationId="{7989A6BA-CC11-AC6B-F3FC-A70D2D11DA73}"/>
          </ac:spMkLst>
        </pc:spChg>
        <pc:picChg chg="add mod">
          <ac:chgData name="Hanneke Vink - van Duren" userId="6a363cd0-5fba-4a61-8782-71b0725cc752" providerId="ADAL" clId="{3D1ED8D4-9387-4D62-8D3F-9A4756518029}" dt="2024-09-26T16:53:57.198" v="78" actId="1076"/>
          <ac:picMkLst>
            <pc:docMk/>
            <pc:sldMk cId="2104461505" sldId="324"/>
            <ac:picMk id="3" creationId="{A9EC282D-3047-8252-57CE-345AD65159AD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30" creationId="{2CAD7CB4-4193-0520-0FD3-1006354AA35E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34" creationId="{08003ADE-BE8D-F2AF-1178-F98265A1A11E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42" creationId="{571FD969-D3D8-94E6-B055-7A68B55F3285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46" creationId="{A2FD3B17-6BAA-6725-0901-3372161C8CA1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0" creationId="{4CC30C1D-A772-A5B8-5C09-09F4BF453B53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1" creationId="{FEB9D6AA-33EB-CADE-AC5E-C95451609C5A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2" creationId="{BF80FA3F-F591-4879-B944-D7364FF2AAC1}"/>
          </ac:picMkLst>
        </pc:picChg>
        <pc:picChg chg="del">
          <ac:chgData name="Hanneke Vink - van Duren" userId="6a363cd0-5fba-4a61-8782-71b0725cc752" providerId="ADAL" clId="{3D1ED8D4-9387-4D62-8D3F-9A4756518029}" dt="2024-09-26T16:53:33.564" v="73" actId="478"/>
          <ac:picMkLst>
            <pc:docMk/>
            <pc:sldMk cId="2104461505" sldId="324"/>
            <ac:picMk id="53" creationId="{EBE3E18D-8F61-45D5-A6F6-27A1BC4B2167}"/>
          </ac:picMkLst>
        </pc:pic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27" creationId="{A45B5871-A427-EE43-F004-B609D7D43352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32" creationId="{E9379C10-5859-BA30-CA17-3A1B4EB6B972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39" creationId="{D8AB60C5-0B1C-C2A3-B3BA-963264E550CA}"/>
          </ac:cxnSpMkLst>
        </pc:cxnChg>
        <pc:cxnChg chg="del">
          <ac:chgData name="Hanneke Vink - van Duren" userId="6a363cd0-5fba-4a61-8782-71b0725cc752" providerId="ADAL" clId="{3D1ED8D4-9387-4D62-8D3F-9A4756518029}" dt="2024-09-26T16:53:33.564" v="73" actId="478"/>
          <ac:cxnSpMkLst>
            <pc:docMk/>
            <pc:sldMk cId="2104461505" sldId="324"/>
            <ac:cxnSpMk id="44" creationId="{0EFAAE00-946A-A040-46E6-3DA0E0A7D31B}"/>
          </ac:cxnSpMkLst>
        </pc:cxnChg>
      </pc:sldChg>
      <pc:sldChg chg="modSp mod">
        <pc:chgData name="Hanneke Vink - van Duren" userId="6a363cd0-5fba-4a61-8782-71b0725cc752" providerId="ADAL" clId="{3D1ED8D4-9387-4D62-8D3F-9A4756518029}" dt="2024-09-26T16:56:01.749" v="92" actId="1076"/>
        <pc:sldMkLst>
          <pc:docMk/>
          <pc:sldMk cId="1429369090" sldId="325"/>
        </pc:sldMkLst>
        <pc:spChg chg="mod">
          <ac:chgData name="Hanneke Vink - van Duren" userId="6a363cd0-5fba-4a61-8782-71b0725cc752" providerId="ADAL" clId="{3D1ED8D4-9387-4D62-8D3F-9A4756518029}" dt="2024-09-26T16:55:27.971" v="87" actId="14100"/>
          <ac:spMkLst>
            <pc:docMk/>
            <pc:sldMk cId="1429369090" sldId="325"/>
            <ac:spMk id="2075" creationId="{179B450E-7952-6316-29C0-7B434DA21603}"/>
          </ac:spMkLst>
        </pc:spChg>
        <pc:spChg chg="mod">
          <ac:chgData name="Hanneke Vink - van Duren" userId="6a363cd0-5fba-4a61-8782-71b0725cc752" providerId="ADAL" clId="{3D1ED8D4-9387-4D62-8D3F-9A4756518029}" dt="2024-09-26T16:56:01.749" v="92" actId="1076"/>
          <ac:spMkLst>
            <pc:docMk/>
            <pc:sldMk cId="1429369090" sldId="325"/>
            <ac:spMk id="2107" creationId="{0BF6AD29-D474-EFEA-808A-A989780C41D2}"/>
          </ac:spMkLst>
        </pc:spChg>
        <pc:spChg chg="mod">
          <ac:chgData name="Hanneke Vink - van Duren" userId="6a363cd0-5fba-4a61-8782-71b0725cc752" providerId="ADAL" clId="{3D1ED8D4-9387-4D62-8D3F-9A4756518029}" dt="2024-09-26T16:55:53.666" v="91" actId="1076"/>
          <ac:spMkLst>
            <pc:docMk/>
            <pc:sldMk cId="1429369090" sldId="325"/>
            <ac:spMk id="2123" creationId="{A99CA9CC-AA41-239B-B049-E75F3E709ACB}"/>
          </ac:spMkLst>
        </pc:spChg>
        <pc:spChg chg="mod">
          <ac:chgData name="Hanneke Vink - van Duren" userId="6a363cd0-5fba-4a61-8782-71b0725cc752" providerId="ADAL" clId="{3D1ED8D4-9387-4D62-8D3F-9A4756518029}" dt="2024-09-26T16:55:35.720" v="88" actId="14100"/>
          <ac:spMkLst>
            <pc:docMk/>
            <pc:sldMk cId="1429369090" sldId="325"/>
            <ac:spMk id="2155" creationId="{E1E917FB-960C-EA18-7D0B-9D646E14F515}"/>
          </ac:spMkLst>
        </pc:spChg>
      </pc:sldChg>
    </pc:docChg>
  </pc:docChgLst>
  <pc:docChgLst>
    <pc:chgData name="Hanneke Vink - van Duren" userId="6a363cd0-5fba-4a61-8782-71b0725cc752" providerId="ADAL" clId="{AE61DEDD-9963-4561-9A03-75346B437F7A}"/>
    <pc:docChg chg="modSld">
      <pc:chgData name="Hanneke Vink - van Duren" userId="6a363cd0-5fba-4a61-8782-71b0725cc752" providerId="ADAL" clId="{AE61DEDD-9963-4561-9A03-75346B437F7A}" dt="2023-09-17T20:10:42.060" v="55" actId="20577"/>
      <pc:docMkLst>
        <pc:docMk/>
      </pc:docMkLst>
      <pc:sldChg chg="modSp mod">
        <pc:chgData name="Hanneke Vink - van Duren" userId="6a363cd0-5fba-4a61-8782-71b0725cc752" providerId="ADAL" clId="{AE61DEDD-9963-4561-9A03-75346B437F7A}" dt="2023-09-17T20:10:19.555" v="30" actId="20577"/>
        <pc:sldMkLst>
          <pc:docMk/>
          <pc:sldMk cId="1034950240" sldId="303"/>
        </pc:sldMkLst>
        <pc:spChg chg="mod">
          <ac:chgData name="Hanneke Vink - van Duren" userId="6a363cd0-5fba-4a61-8782-71b0725cc752" providerId="ADAL" clId="{AE61DEDD-9963-4561-9A03-75346B437F7A}" dt="2023-09-17T20:00:04.005" v="7" actId="20577"/>
          <ac:spMkLst>
            <pc:docMk/>
            <pc:sldMk cId="1034950240" sldId="303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19.555" v="30" actId="20577"/>
          <ac:spMkLst>
            <pc:docMk/>
            <pc:sldMk cId="1034950240" sldId="303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12.181" v="26" actId="20577"/>
          <ac:spMkLst>
            <pc:docMk/>
            <pc:sldMk cId="1034950240" sldId="303"/>
            <ac:spMk id="38" creationId="{2BA58A4D-0634-E197-E34F-F450B8E83611}"/>
          </ac:spMkLst>
        </pc:spChg>
      </pc:sldChg>
      <pc:sldChg chg="modSp mod">
        <pc:chgData name="Hanneke Vink - van Duren" userId="6a363cd0-5fba-4a61-8782-71b0725cc752" providerId="ADAL" clId="{AE61DEDD-9963-4561-9A03-75346B437F7A}" dt="2023-09-17T20:10:42.060" v="55" actId="20577"/>
        <pc:sldMkLst>
          <pc:docMk/>
          <pc:sldMk cId="175618954" sldId="332"/>
        </pc:sldMkLst>
        <pc:spChg chg="mod">
          <ac:chgData name="Hanneke Vink - van Duren" userId="6a363cd0-5fba-4a61-8782-71b0725cc752" providerId="ADAL" clId="{AE61DEDD-9963-4561-9A03-75346B437F7A}" dt="2023-09-17T20:00:16.914" v="15" actId="20577"/>
          <ac:spMkLst>
            <pc:docMk/>
            <pc:sldMk cId="175618954" sldId="332"/>
            <ac:spMk id="6" creationId="{44D43ABF-AB0A-D431-3C03-47E1E6AC95D9}"/>
          </ac:spMkLst>
        </pc:spChg>
        <pc:spChg chg="mod">
          <ac:chgData name="Hanneke Vink - van Duren" userId="6a363cd0-5fba-4a61-8782-71b0725cc752" providerId="ADAL" clId="{AE61DEDD-9963-4561-9A03-75346B437F7A}" dt="2023-09-17T20:10:33.692" v="35" actId="20577"/>
          <ac:spMkLst>
            <pc:docMk/>
            <pc:sldMk cId="175618954" sldId="332"/>
            <ac:spMk id="22" creationId="{A9674A87-D639-1ACF-7111-8DA67A46729E}"/>
          </ac:spMkLst>
        </pc:spChg>
        <pc:spChg chg="mod">
          <ac:chgData name="Hanneke Vink - van Duren" userId="6a363cd0-5fba-4a61-8782-71b0725cc752" providerId="ADAL" clId="{AE61DEDD-9963-4561-9A03-75346B437F7A}" dt="2023-09-17T20:10:42.060" v="55" actId="20577"/>
          <ac:spMkLst>
            <pc:docMk/>
            <pc:sldMk cId="175618954" sldId="332"/>
            <ac:spMk id="38" creationId="{2BA58A4D-0634-E197-E34F-F450B8E83611}"/>
          </ac:spMkLst>
        </pc:spChg>
      </pc:sldChg>
    </pc:docChg>
  </pc:docChgLst>
  <pc:docChgLst>
    <pc:chgData name="Hanneke Vink - van Duren" userId="6a363cd0-5fba-4a61-8782-71b0725cc752" providerId="ADAL" clId="{319A25F4-4025-410F-B53F-A5B9B14AE495}"/>
    <pc:docChg chg="undo custSel addSld delSld modSld modSection">
      <pc:chgData name="Hanneke Vink - van Duren" userId="6a363cd0-5fba-4a61-8782-71b0725cc752" providerId="ADAL" clId="{319A25F4-4025-410F-B53F-A5B9B14AE495}" dt="2024-11-16T10:59:54.046" v="480"/>
      <pc:docMkLst>
        <pc:docMk/>
      </pc:docMkLst>
      <pc:sldChg chg="addSp delSp modSp mod">
        <pc:chgData name="Hanneke Vink - van Duren" userId="6a363cd0-5fba-4a61-8782-71b0725cc752" providerId="ADAL" clId="{319A25F4-4025-410F-B53F-A5B9B14AE495}" dt="2024-11-16T10:56:29.444" v="440" actId="1076"/>
        <pc:sldMkLst>
          <pc:docMk/>
          <pc:sldMk cId="3929080787" sldId="263"/>
        </pc:sldMkLst>
        <pc:spChg chg="add del mod">
          <ac:chgData name="Hanneke Vink - van Duren" userId="6a363cd0-5fba-4a61-8782-71b0725cc752" providerId="ADAL" clId="{319A25F4-4025-410F-B53F-A5B9B14AE495}" dt="2024-11-16T10:55:47.812" v="430" actId="478"/>
          <ac:spMkLst>
            <pc:docMk/>
            <pc:sldMk cId="3929080787" sldId="263"/>
            <ac:spMk id="2" creationId="{21E1CB96-C4E8-91EB-82F4-2006173FAA4A}"/>
          </ac:spMkLst>
        </pc:spChg>
        <pc:spChg chg="add mod">
          <ac:chgData name="Hanneke Vink - van Duren" userId="6a363cd0-5fba-4a61-8782-71b0725cc752" providerId="ADAL" clId="{319A25F4-4025-410F-B53F-A5B9B14AE495}" dt="2024-11-16T10:55:53.993" v="431" actId="1076"/>
          <ac:spMkLst>
            <pc:docMk/>
            <pc:sldMk cId="3929080787" sldId="263"/>
            <ac:spMk id="3" creationId="{F138BA75-7860-DBAE-5F03-70125D0F9B8B}"/>
          </ac:spMkLst>
        </pc:spChg>
        <pc:spChg chg="add mod">
          <ac:chgData name="Hanneke Vink - van Duren" userId="6a363cd0-5fba-4a61-8782-71b0725cc752" providerId="ADAL" clId="{319A25F4-4025-410F-B53F-A5B9B14AE495}" dt="2024-11-15T18:06:13.925" v="219" actId="207"/>
          <ac:spMkLst>
            <pc:docMk/>
            <pc:sldMk cId="3929080787" sldId="263"/>
            <ac:spMk id="4" creationId="{1BE3BA46-CB17-CFB5-501B-8FDC04928F8D}"/>
          </ac:spMkLst>
        </pc:spChg>
        <pc:spChg chg="add mod">
          <ac:chgData name="Hanneke Vink - van Duren" userId="6a363cd0-5fba-4a61-8782-71b0725cc752" providerId="ADAL" clId="{319A25F4-4025-410F-B53F-A5B9B14AE495}" dt="2024-11-15T18:12:04.549" v="281" actId="207"/>
          <ac:spMkLst>
            <pc:docMk/>
            <pc:sldMk cId="3929080787" sldId="263"/>
            <ac:spMk id="5" creationId="{926097D0-7400-16B3-7C68-C5F53B5EE093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6" creationId="{08711BF3-5770-48E8-82CA-C499F477C1C1}"/>
          </ac:spMkLst>
        </pc:spChg>
        <pc:spChg chg="add mod">
          <ac:chgData name="Hanneke Vink - van Duren" userId="6a363cd0-5fba-4a61-8782-71b0725cc752" providerId="ADAL" clId="{319A25F4-4025-410F-B53F-A5B9B14AE495}" dt="2024-11-15T18:12:14.248" v="283" actId="207"/>
          <ac:spMkLst>
            <pc:docMk/>
            <pc:sldMk cId="3929080787" sldId="263"/>
            <ac:spMk id="7" creationId="{3CE43410-0781-A2A5-0B9C-617BBC043DCF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11" creationId="{70FB4E9C-3AE1-A3C6-70FF-6C1F9A034D55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12" creationId="{5CFEBBE8-B5D8-E5E9-FECC-B9E191DE72B3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13" creationId="{6437010D-5B88-3003-5824-5E67CEF10777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14" creationId="{1DDE94ED-3959-ADF9-DB86-FCF27BF9EBA1}"/>
          </ac:spMkLst>
        </pc:spChg>
        <pc:spChg chg="add mod">
          <ac:chgData name="Hanneke Vink - van Duren" userId="6a363cd0-5fba-4a61-8782-71b0725cc752" providerId="ADAL" clId="{319A25F4-4025-410F-B53F-A5B9B14AE495}" dt="2024-11-15T18:06:32.025" v="224" actId="20577"/>
          <ac:spMkLst>
            <pc:docMk/>
            <pc:sldMk cId="3929080787" sldId="263"/>
            <ac:spMk id="15" creationId="{184CEA99-6D4E-8B19-A746-190715F78E8A}"/>
          </ac:spMkLst>
        </pc:spChg>
        <pc:spChg chg="add del mod">
          <ac:chgData name="Hanneke Vink - van Duren" userId="6a363cd0-5fba-4a61-8782-71b0725cc752" providerId="ADAL" clId="{319A25F4-4025-410F-B53F-A5B9B14AE495}" dt="2024-11-16T10:55:57.477" v="433" actId="478"/>
          <ac:spMkLst>
            <pc:docMk/>
            <pc:sldMk cId="3929080787" sldId="263"/>
            <ac:spMk id="16" creationId="{15B635A1-047F-F3D1-8FFA-44AE6243BF17}"/>
          </ac:spMkLst>
        </pc:spChg>
        <pc:spChg chg="add mod">
          <ac:chgData name="Hanneke Vink - van Duren" userId="6a363cd0-5fba-4a61-8782-71b0725cc752" providerId="ADAL" clId="{319A25F4-4025-410F-B53F-A5B9B14AE495}" dt="2024-11-16T10:56:01.211" v="434" actId="1076"/>
          <ac:spMkLst>
            <pc:docMk/>
            <pc:sldMk cId="3929080787" sldId="263"/>
            <ac:spMk id="17" creationId="{1FBCBFCA-8808-2F81-969F-492244C31BEE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18" creationId="{CF2FB2A0-FA54-1E19-CB9C-602E266906DA}"/>
          </ac:spMkLst>
        </pc:spChg>
        <pc:spChg chg="add mod">
          <ac:chgData name="Hanneke Vink - van Duren" userId="6a363cd0-5fba-4a61-8782-71b0725cc752" providerId="ADAL" clId="{319A25F4-4025-410F-B53F-A5B9B14AE495}" dt="2024-11-15T18:06:16.397" v="220" actId="207"/>
          <ac:spMkLst>
            <pc:docMk/>
            <pc:sldMk cId="3929080787" sldId="263"/>
            <ac:spMk id="19" creationId="{A945BB69-24C0-4D55-B0C1-2E0C264F25BE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0" creationId="{3BE95AC1-E415-F405-38D1-5BDC6570EC50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1" creationId="{E5369EB1-ED65-DBDE-0C09-13E86B8B640C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2" creationId="{8EF2BE22-3207-D4BB-CAE9-A65536B0B186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6" creationId="{ECEDB030-53C3-6CDC-365A-3C94FA41808A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7" creationId="{90CFE41F-EFC7-5514-A2A9-5624988404D1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8" creationId="{B0AAC405-520B-52F9-8210-1C6244972F13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29" creationId="{A18D48E4-ED10-3D06-1C98-F1CE45D00EA1}"/>
          </ac:spMkLst>
        </pc:spChg>
        <pc:spChg chg="add mod">
          <ac:chgData name="Hanneke Vink - van Duren" userId="6a363cd0-5fba-4a61-8782-71b0725cc752" providerId="ADAL" clId="{319A25F4-4025-410F-B53F-A5B9B14AE495}" dt="2024-11-15T18:06:36.132" v="226" actId="20577"/>
          <ac:spMkLst>
            <pc:docMk/>
            <pc:sldMk cId="3929080787" sldId="263"/>
            <ac:spMk id="30" creationId="{13622819-E43A-7567-1BFC-2C79BC421A7B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31" creationId="{6168973D-DDA1-7687-7C64-D6C600ABA0CA}"/>
          </ac:spMkLst>
        </pc:spChg>
        <pc:spChg chg="add del mod">
          <ac:chgData name="Hanneke Vink - van Duren" userId="6a363cd0-5fba-4a61-8782-71b0725cc752" providerId="ADAL" clId="{319A25F4-4025-410F-B53F-A5B9B14AE495}" dt="2024-11-16T10:56:05.405" v="436" actId="478"/>
          <ac:spMkLst>
            <pc:docMk/>
            <pc:sldMk cId="3929080787" sldId="263"/>
            <ac:spMk id="32" creationId="{3BA027E0-D13C-84E4-3360-7D5D2921CBA2}"/>
          </ac:spMkLst>
        </pc:spChg>
        <pc:spChg chg="add mod">
          <ac:chgData name="Hanneke Vink - van Duren" userId="6a363cd0-5fba-4a61-8782-71b0725cc752" providerId="ADAL" clId="{319A25F4-4025-410F-B53F-A5B9B14AE495}" dt="2024-11-16T10:56:11.504" v="437" actId="1076"/>
          <ac:spMkLst>
            <pc:docMk/>
            <pc:sldMk cId="3929080787" sldId="263"/>
            <ac:spMk id="33" creationId="{D0EE5297-31D4-8EE4-E4F8-8B7984DCA641}"/>
          </ac:spMkLst>
        </pc:spChg>
        <pc:spChg chg="add mod">
          <ac:chgData name="Hanneke Vink - van Duren" userId="6a363cd0-5fba-4a61-8782-71b0725cc752" providerId="ADAL" clId="{319A25F4-4025-410F-B53F-A5B9B14AE495}" dt="2024-11-15T18:06:19.580" v="221" actId="207"/>
          <ac:spMkLst>
            <pc:docMk/>
            <pc:sldMk cId="3929080787" sldId="263"/>
            <ac:spMk id="34" creationId="{91434F38-54E0-30DE-F091-777A9F0FC6BF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35" creationId="{60728887-BD28-9A28-FB40-50A8580B819B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36" creationId="{40F831A8-0925-E469-3B30-8D20A4C4C0A4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37" creationId="{03C46EAA-4957-30EE-D4A6-F11088DA884A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41" creationId="{C5186E0D-96EC-5F35-52EC-E66F73E53F01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42" creationId="{EFF3FBD5-471E-32E3-72BF-C65C1C85CA02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43" creationId="{CD4D5DE9-3FD1-1583-7543-1EAB480BFB8F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44" creationId="{EA7B37F9-30A9-E00C-F4A2-78B8CB0AADAC}"/>
          </ac:spMkLst>
        </pc:spChg>
        <pc:spChg chg="add mod">
          <ac:chgData name="Hanneke Vink - van Duren" userId="6a363cd0-5fba-4a61-8782-71b0725cc752" providerId="ADAL" clId="{319A25F4-4025-410F-B53F-A5B9B14AE495}" dt="2024-11-15T18:06:39.214" v="228" actId="20577"/>
          <ac:spMkLst>
            <pc:docMk/>
            <pc:sldMk cId="3929080787" sldId="263"/>
            <ac:spMk id="45" creationId="{3C2E55C7-3EF3-43D6-E512-145620B85989}"/>
          </ac:spMkLst>
        </pc:spChg>
        <pc:spChg chg="add del mod">
          <ac:chgData name="Hanneke Vink - van Duren" userId="6a363cd0-5fba-4a61-8782-71b0725cc752" providerId="ADAL" clId="{319A25F4-4025-410F-B53F-A5B9B14AE495}" dt="2024-11-16T10:56:15.334" v="439" actId="478"/>
          <ac:spMkLst>
            <pc:docMk/>
            <pc:sldMk cId="3929080787" sldId="263"/>
            <ac:spMk id="46" creationId="{F26FEFFA-889F-9860-1979-74BFD46A580D}"/>
          </ac:spMkLst>
        </pc:spChg>
        <pc:spChg chg="add mod">
          <ac:chgData name="Hanneke Vink - van Duren" userId="6a363cd0-5fba-4a61-8782-71b0725cc752" providerId="ADAL" clId="{319A25F4-4025-410F-B53F-A5B9B14AE495}" dt="2024-11-16T10:56:29.444" v="440" actId="1076"/>
          <ac:spMkLst>
            <pc:docMk/>
            <pc:sldMk cId="3929080787" sldId="263"/>
            <ac:spMk id="47" creationId="{71214D1C-1208-FCCC-8289-CD548EC6EF62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48" creationId="{292A649E-25DA-52FE-86E0-8B8408FC15CE}"/>
          </ac:spMkLst>
        </pc:spChg>
        <pc:spChg chg="add mod">
          <ac:chgData name="Hanneke Vink - van Duren" userId="6a363cd0-5fba-4a61-8782-71b0725cc752" providerId="ADAL" clId="{319A25F4-4025-410F-B53F-A5B9B14AE495}" dt="2024-11-15T18:06:22.660" v="222" actId="207"/>
          <ac:spMkLst>
            <pc:docMk/>
            <pc:sldMk cId="3929080787" sldId="263"/>
            <ac:spMk id="49" creationId="{32B81274-C2E3-92CA-7B0C-E3EBA030DE26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50" creationId="{A1CB6F0F-4BE0-6B14-C2B8-83481C57ECE0}"/>
          </ac:spMkLst>
        </pc:spChg>
        <pc:spChg chg="add mod">
          <ac:chgData name="Hanneke Vink - van Duren" userId="6a363cd0-5fba-4a61-8782-71b0725cc752" providerId="ADAL" clId="{319A25F4-4025-410F-B53F-A5B9B14AE495}" dt="2024-11-15T18:12:17.398" v="284" actId="207"/>
          <ac:spMkLst>
            <pc:docMk/>
            <pc:sldMk cId="3929080787" sldId="263"/>
            <ac:spMk id="51" creationId="{B3D0B676-D2F2-9D67-3873-91AEEC85595E}"/>
          </ac:spMkLst>
        </pc:spChg>
        <pc:spChg chg="add mod">
          <ac:chgData name="Hanneke Vink - van Duren" userId="6a363cd0-5fba-4a61-8782-71b0725cc752" providerId="ADAL" clId="{319A25F4-4025-410F-B53F-A5B9B14AE495}" dt="2024-11-15T18:12:09.418" v="282" actId="207"/>
          <ac:spMkLst>
            <pc:docMk/>
            <pc:sldMk cId="3929080787" sldId="263"/>
            <ac:spMk id="52" creationId="{07143376-0342-E9B8-9E8C-29D312FF31B9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56" creationId="{CE41F3FF-B579-9A73-F4C7-D9BD0B034647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57" creationId="{4F86F13D-D49C-8162-9747-61C61520148B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58" creationId="{39A0003B-A7E5-F54F-3306-03EE12C0F4F6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59" creationId="{06970041-E167-A033-56B4-F73601D37A27}"/>
          </ac:spMkLst>
        </pc:spChg>
        <pc:spChg chg="add mod">
          <ac:chgData name="Hanneke Vink - van Duren" userId="6a363cd0-5fba-4a61-8782-71b0725cc752" providerId="ADAL" clId="{319A25F4-4025-410F-B53F-A5B9B14AE495}" dt="2024-11-15T18:06:42.743" v="230" actId="20577"/>
          <ac:spMkLst>
            <pc:docMk/>
            <pc:sldMk cId="3929080787" sldId="263"/>
            <ac:spMk id="60" creationId="{023E6175-BB94-5108-FD7A-2B490E429A30}"/>
          </ac:spMkLst>
        </pc:spChg>
        <pc:spChg chg="add mod">
          <ac:chgData name="Hanneke Vink - van Duren" userId="6a363cd0-5fba-4a61-8782-71b0725cc752" providerId="ADAL" clId="{319A25F4-4025-410F-B53F-A5B9B14AE495}" dt="2024-11-15T18:04:42.481" v="209"/>
          <ac:spMkLst>
            <pc:docMk/>
            <pc:sldMk cId="3929080787" sldId="263"/>
            <ac:spMk id="61" creationId="{BD1590C8-980B-D03F-EC39-FCDFC513EF73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4" creationId="{F695709D-896C-6A92-1F4E-666FAA332FA7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5" creationId="{BBAEC7E8-B553-D77C-464D-23DCCDE096A4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6" creationId="{ED9151C5-297B-DFF9-DA58-FE4B03646C31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7" creationId="{5463E0F7-AFB3-90A1-DE88-BBF7AE69D38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8" creationId="{C02EA4F5-12DC-BA0C-62D4-0FE7664BBBD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59" creationId="{3315058E-643C-E20D-23C5-A2358F5944D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0" creationId="{1E35E3F8-137E-4CBC-A95D-3FC90E6580E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1" creationId="{FCCFC5C3-9A5C-225C-EC23-18B3B953683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5" creationId="{24431165-ED19-929D-D48D-3EAEF682F4A7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6" creationId="{7FAD3F71-9F52-55D6-0F3F-24FA5BB78D6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7" creationId="{1404B02B-657E-708B-F88F-DB92DBA1B76A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8" creationId="{2E56F05F-2046-339D-959C-6F04B3750517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69" creationId="{D6B0B97C-86A9-CB94-F7C5-794DC019D80C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0" creationId="{75FFD97A-346A-9E61-0B3B-5937AE7936F9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1" creationId="{D6CB0E09-0D68-5165-3294-DC62102D2726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2" creationId="{BE6B0EB5-1C6C-8535-6A2D-C8EFDFFAF3D2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3" creationId="{ED380682-36E9-38F8-7104-F5C5BD11702E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4" creationId="{F6FBA410-AEE5-C856-7E37-CE1963096B4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5" creationId="{3C7C0228-AC91-D867-C84D-7583FDAEB5E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6" creationId="{C7592A2A-0D36-4580-8EF6-17D36B3607C0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77" creationId="{93D72CAD-4329-E66D-ECFB-C1A2C55CBBBD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1" creationId="{82CA7D75-2989-782F-AE8F-90865E95D9F9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2" creationId="{F92062F2-3D42-CF0D-4B89-96539D332FC0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3" creationId="{7B7E46B0-923F-D37D-9A1B-F2DBC643748D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4" creationId="{67C3028F-2169-34D1-62B8-81F25CF8A97E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5" creationId="{5B05185C-0F90-A54F-6B48-1EE0B9B695B0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6" creationId="{C3088340-EFCE-7623-5FC8-9FE3C276F5B0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1087" creationId="{E41FD111-1AF5-AC46-6AE6-B7DEC9A61D49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48" creationId="{A3AF54DC-3EE6-5A84-2382-ECB8FA56C21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49" creationId="{CC6E92D0-3C9E-951A-7AA7-187354794A53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0" creationId="{5CFA26BB-22D4-F818-FCA1-5BA89DB8690A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1" creationId="{102C3B2E-1196-8DFE-617E-0447C6837C5B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2" creationId="{219B2D8D-E16C-472B-0763-651DCC500757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3" creationId="{1CD3E436-3BF9-0E4A-BBC0-2FA9A8A2973A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7" creationId="{3A16ECCD-65D1-623F-4F6B-B4CF0D5F2621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8" creationId="{FA1745E2-43B8-60D3-DCD5-2250894D1E6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59" creationId="{56F1D5D2-650D-0272-BB12-1BACB3A4D9CC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60" creationId="{605417AC-2079-4D7E-7970-0B58823EA5AB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61" creationId="{DFB63F80-631B-C29F-AF43-3F9199339202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62" creationId="{70E66743-7713-0105-47E5-3605E53EC39B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64" creationId="{9ED7CDB8-DE7F-0523-5FEB-574BC58CDA73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69" creationId="{8D37BAB5-396B-AFF5-9EA9-3E10B44F750C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0" creationId="{BB3C7713-E588-96B9-D577-12D520EA53ED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2" creationId="{FF4F4062-EB2F-1984-499A-04F02ED45F64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3" creationId="{9A26F801-9109-F3D2-8C75-74E0822A02AF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4" creationId="{7F762F40-CFE6-479A-BC1F-752E70414D37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5" creationId="{CC67CC91-5408-9D0A-DF35-E49528B2098A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79" creationId="{41638A25-E5C3-CA65-BDB1-5F627A01395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80" creationId="{B9FBA69A-CDE6-89AB-C30D-3EA9E6714042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81" creationId="{3CF7484D-523F-4EAB-2B08-99F38809DAF2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82" creationId="{FA698341-74E9-32B6-CE7B-8BD887E00725}"/>
          </ac:spMkLst>
        </pc:spChg>
        <pc:spChg chg="del">
          <ac:chgData name="Hanneke Vink - van Duren" userId="6a363cd0-5fba-4a61-8782-71b0725cc752" providerId="ADAL" clId="{319A25F4-4025-410F-B53F-A5B9B14AE495}" dt="2024-11-15T18:04:38.922" v="208" actId="478"/>
          <ac:spMkLst>
            <pc:docMk/>
            <pc:sldMk cId="3929080787" sldId="263"/>
            <ac:spMk id="2083" creationId="{8CA9F787-D230-97BF-40AD-587B094D6922}"/>
          </ac:spMkLst>
        </pc:sp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8" creationId="{B3259C6A-D7B1-3229-759E-10DE92790074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9" creationId="{5D30EB67-119F-2BE7-D366-5DD995FEF25B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10" creationId="{550E46F9-7914-81DC-9E9C-ADDF60E6A121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23" creationId="{05A6A59E-EC5C-2691-0246-58B385CFE4A8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24" creationId="{7E2D5A6B-F68A-8011-BBBD-861360A8F410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25" creationId="{AC816C95-2633-49B0-1F0C-D78F1CFAD03F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38" creationId="{D6036CA6-0707-E562-50B6-D225F52E4228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39" creationId="{6F05B292-3654-592F-9704-FC35E1E89913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40" creationId="{1CF247BE-549E-9C29-EDBF-9EF9E6AE6F85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53" creationId="{062EBE23-16F9-F6CC-7D0A-D7BD22796BEC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54" creationId="{32908ED2-FC72-48D7-72C3-780D29804087}"/>
          </ac:picMkLst>
        </pc:picChg>
        <pc:picChg chg="add mod">
          <ac:chgData name="Hanneke Vink - van Duren" userId="6a363cd0-5fba-4a61-8782-71b0725cc752" providerId="ADAL" clId="{319A25F4-4025-410F-B53F-A5B9B14AE495}" dt="2024-11-15T18:04:42.481" v="209"/>
          <ac:picMkLst>
            <pc:docMk/>
            <pc:sldMk cId="3929080787" sldId="263"/>
            <ac:picMk id="55" creationId="{E975D3C5-3B46-9009-DC91-E89E64936A07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62" creationId="{672AA7A6-959F-3E85-A766-A6432AA62D0F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63" creationId="{93B2430B-9266-FDA5-2192-664F32A89F56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64" creationId="{E3A63CCD-6D74-077B-8506-EA588677D007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78" creationId="{6F285CAE-A420-DC71-3DC3-1D0B7E63ECF6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79" creationId="{07076E46-899E-8A83-EA9E-2EE6E0822295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1080" creationId="{BBFE5297-C064-303A-B4E6-02D37D357E3B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54" creationId="{B474B25F-B217-4D86-C329-654DC9E4E4C2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55" creationId="{9507B334-07E0-A37D-3AA2-629A9E245D1F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56" creationId="{0C026F3D-34CE-FA20-83B9-1A084ABC0D01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76" creationId="{C85B5681-AB63-2211-F3C5-6B4AD25C88B8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77" creationId="{0D0EF263-CABF-126E-73B0-98B09E64767C}"/>
          </ac:picMkLst>
        </pc:picChg>
        <pc:picChg chg="del">
          <ac:chgData name="Hanneke Vink - van Duren" userId="6a363cd0-5fba-4a61-8782-71b0725cc752" providerId="ADAL" clId="{319A25F4-4025-410F-B53F-A5B9B14AE495}" dt="2024-11-15T18:04:38.922" v="208" actId="478"/>
          <ac:picMkLst>
            <pc:docMk/>
            <pc:sldMk cId="3929080787" sldId="263"/>
            <ac:picMk id="2078" creationId="{28E546B7-DBD8-D657-958B-96B880CE6813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8:14.605" v="466" actId="1076"/>
        <pc:sldMkLst>
          <pc:docMk/>
          <pc:sldMk cId="374584645" sldId="278"/>
        </pc:sldMkLst>
        <pc:spChg chg="add del mod">
          <ac:chgData name="Hanneke Vink - van Duren" userId="6a363cd0-5fba-4a61-8782-71b0725cc752" providerId="ADAL" clId="{319A25F4-4025-410F-B53F-A5B9B14AE495}" dt="2024-11-16T10:57:39.732" v="456" actId="478"/>
          <ac:spMkLst>
            <pc:docMk/>
            <pc:sldMk cId="374584645" sldId="278"/>
            <ac:spMk id="2" creationId="{B293E989-84FD-98F9-09B9-850ECDE0E09A}"/>
          </ac:spMkLst>
        </pc:spChg>
        <pc:spChg chg="add mod">
          <ac:chgData name="Hanneke Vink - van Duren" userId="6a363cd0-5fba-4a61-8782-71b0725cc752" providerId="ADAL" clId="{319A25F4-4025-410F-B53F-A5B9B14AE495}" dt="2024-11-16T10:57:49.568" v="459" actId="1076"/>
          <ac:spMkLst>
            <pc:docMk/>
            <pc:sldMk cId="374584645" sldId="278"/>
            <ac:spMk id="3" creationId="{2AA5072C-8C37-2D8C-8AA4-E977AB1BC53B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" creationId="{FD99B51D-705D-523A-9FED-6C0728BA061A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" creationId="{78F75962-E2EC-3DBB-46DB-B88E967B924C}"/>
          </ac:spMkLst>
        </pc:spChg>
        <pc:spChg chg="add mod">
          <ac:chgData name="Hanneke Vink - van Duren" userId="6a363cd0-5fba-4a61-8782-71b0725cc752" providerId="ADAL" clId="{319A25F4-4025-410F-B53F-A5B9B14AE495}" dt="2024-11-15T18:09:50.352" v="256" actId="207"/>
          <ac:spMkLst>
            <pc:docMk/>
            <pc:sldMk cId="374584645" sldId="278"/>
            <ac:spMk id="6" creationId="{6B4B366B-D427-2B91-2620-52244F7FCE48}"/>
          </ac:spMkLst>
        </pc:spChg>
        <pc:spChg chg="add mod">
          <ac:chgData name="Hanneke Vink - van Duren" userId="6a363cd0-5fba-4a61-8782-71b0725cc752" providerId="ADAL" clId="{319A25F4-4025-410F-B53F-A5B9B14AE495}" dt="2024-11-15T18:11:06.752" v="274" actId="207"/>
          <ac:spMkLst>
            <pc:docMk/>
            <pc:sldMk cId="374584645" sldId="278"/>
            <ac:spMk id="7" creationId="{2A1EB727-135D-8F4E-4E7A-A36D7E5A3E9C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8" creationId="{3059D71F-C99C-94F9-CF4A-E70CBA464C19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9" creationId="{DE459D87-EB18-7F77-B3E9-7B6EDF3D7623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13" creationId="{FD51F78D-A96A-DDB8-67BD-3F234D3645D5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14" creationId="{9252FDFE-0DED-67EF-056D-3DA6DC84231D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15" creationId="{B48F8AED-3B12-2BE9-F272-F1449D900E47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16" creationId="{67C98977-75E1-57B6-7BAB-F96CDD7C5FE1}"/>
          </ac:spMkLst>
        </pc:spChg>
        <pc:spChg chg="add mod">
          <ac:chgData name="Hanneke Vink - van Duren" userId="6a363cd0-5fba-4a61-8782-71b0725cc752" providerId="ADAL" clId="{319A25F4-4025-410F-B53F-A5B9B14AE495}" dt="2024-11-15T18:10:15.152" v="264" actId="20577"/>
          <ac:spMkLst>
            <pc:docMk/>
            <pc:sldMk cId="374584645" sldId="278"/>
            <ac:spMk id="17" creationId="{3FE53378-4B47-B384-5F61-F57BF3AD4DA6}"/>
          </ac:spMkLst>
        </pc:spChg>
        <pc:spChg chg="add del mod">
          <ac:chgData name="Hanneke Vink - van Duren" userId="6a363cd0-5fba-4a61-8782-71b0725cc752" providerId="ADAL" clId="{319A25F4-4025-410F-B53F-A5B9B14AE495}" dt="2024-11-16T10:57:43.391" v="458" actId="478"/>
          <ac:spMkLst>
            <pc:docMk/>
            <pc:sldMk cId="374584645" sldId="278"/>
            <ac:spMk id="18" creationId="{83AB7A0E-E791-E30B-C988-C745E6325824}"/>
          </ac:spMkLst>
        </pc:spChg>
        <pc:spChg chg="add mod">
          <ac:chgData name="Hanneke Vink - van Duren" userId="6a363cd0-5fba-4a61-8782-71b0725cc752" providerId="ADAL" clId="{319A25F4-4025-410F-B53F-A5B9B14AE495}" dt="2024-11-16T10:57:55.198" v="460" actId="1076"/>
          <ac:spMkLst>
            <pc:docMk/>
            <pc:sldMk cId="374584645" sldId="278"/>
            <ac:spMk id="19" creationId="{05D0F2D9-F37E-72D1-10B4-800CDC7878D9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" creationId="{D43DE9D4-3F23-B04A-1CAF-67C9085463E7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1" creationId="{245FAF4E-F7A0-C1E3-9FC8-D59033A8375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2" creationId="{BDA52E9D-A85C-205D-8A41-CD01D78F3390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3" creationId="{71C38C3B-9F07-D215-DAE5-7051AE0E1D53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4" creationId="{6FFD56A9-CA82-C712-C65E-C7ADC4FA1846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5" creationId="{922055E8-1EC1-FB2E-7162-C71FBAAD810A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9" creationId="{8F1F4A3A-2E74-3646-3219-98BFD48B9296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30" creationId="{EF78C47F-6E3D-ACA2-CD13-84FD94AA50C1}"/>
          </ac:spMkLst>
        </pc:spChg>
        <pc:spChg chg="add mod">
          <ac:chgData name="Hanneke Vink - van Duren" userId="6a363cd0-5fba-4a61-8782-71b0725cc752" providerId="ADAL" clId="{319A25F4-4025-410F-B53F-A5B9B14AE495}" dt="2024-11-15T18:09:53.061" v="257" actId="207"/>
          <ac:spMkLst>
            <pc:docMk/>
            <pc:sldMk cId="374584645" sldId="278"/>
            <ac:spMk id="31" creationId="{89513D70-C4F4-00A1-AC4B-ED7712708F3E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32" creationId="{17E3AAF0-5D5E-9450-4492-7A6D3525E5CF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33" creationId="{2B727722-F5AC-1318-4C4C-3BC3C3D5A57A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34" creationId="{0FF80697-01F1-6468-9048-E102ACCB2336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37" creationId="{3F919EDD-0357-9698-A838-6303B8DC0337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38" creationId="{673B95F2-D9D6-CB83-C0C9-70023CF4E9EE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39" creationId="{C353D1B7-480A-5419-801C-6D4288915CC4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0" creationId="{5D0BA3B4-FDD7-5841-FCE9-CEF264F43BF4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1" creationId="{7700C36A-13FA-B936-E2B6-756C40F9AFEF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2" creationId="{6FF75836-DC2F-17D2-8D22-B2A2405B847A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3" creationId="{568DED2C-0483-C1C6-0005-A8270A3D971C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4" creationId="{8876010A-936E-14A0-C604-08EC2427753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5" creationId="{8B512237-8B59-5A2D-E881-B5B8BDAA5310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6" creationId="{CB869889-772F-B214-C1FF-0E67814ECC26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7" creationId="{7499BC7E-B01D-B3E7-4CE1-39C41DB6A9BE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49" creationId="{E2015940-E683-F3D5-D855-A6954B34FC76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50" creationId="{2C572855-22F4-9A1A-F4F0-A9F83E56AE9B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4" creationId="{ACF386F2-F9AC-F47F-881C-BF139BAB2870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5" creationId="{B6F11F32-4BEB-5676-6AFD-C33343C728A2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6" creationId="{6AB3243F-E25F-6EA4-D3FD-0D3A8BE6CE16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7" creationId="{3B3345DD-830C-86BF-6BDF-EAC4FC62828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8" creationId="{5D8AFE69-7D2B-97DE-445A-F0F2083F5054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59" creationId="{DD85320A-C9D5-0B1B-746A-73CDB768FE91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60" creationId="{EBD11311-AAE3-99F3-E382-B5C53A41DB84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61" creationId="{4ECBBC4C-0774-1C94-C529-4BB53D475183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62" creationId="{F5B7C19A-B0B0-F27A-A517-C8E6F9580C5E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63" creationId="{AD7E1F02-73ED-D7BC-E856-5D327D4DD204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48" creationId="{A80106E7-9BBA-07E1-DA59-FE73F6C975A3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49" creationId="{7B385B5D-5D8F-2C4F-C256-42C2BD83C219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50" creationId="{58EC9A30-08AB-CDF6-7510-1FE83431211E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51" creationId="{EBD21550-FBBB-A3BB-D853-A2F76EF97DF8}"/>
          </ac:spMkLst>
        </pc:spChg>
        <pc:spChg chg="add mod">
          <ac:chgData name="Hanneke Vink - van Duren" userId="6a363cd0-5fba-4a61-8782-71b0725cc752" providerId="ADAL" clId="{319A25F4-4025-410F-B53F-A5B9B14AE495}" dt="2024-11-15T18:10:20.421" v="266" actId="20577"/>
          <ac:spMkLst>
            <pc:docMk/>
            <pc:sldMk cId="374584645" sldId="278"/>
            <ac:spMk id="2052" creationId="{7A70B84A-1ADA-9976-911E-D2E46DBA4EB7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53" creationId="{2AEEC51E-1D58-CBE4-EF59-3D1F12881E16}"/>
          </ac:spMkLst>
        </pc:spChg>
        <pc:spChg chg="add del mod">
          <ac:chgData name="Hanneke Vink - van Duren" userId="6a363cd0-5fba-4a61-8782-71b0725cc752" providerId="ADAL" clId="{319A25F4-4025-410F-B53F-A5B9B14AE495}" dt="2024-11-16T10:58:01.361" v="462" actId="478"/>
          <ac:spMkLst>
            <pc:docMk/>
            <pc:sldMk cId="374584645" sldId="278"/>
            <ac:spMk id="2054" creationId="{48849F2D-7207-D513-ECF9-886CB97E97E9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55" creationId="{343B08A7-0DF1-405B-DF79-CBA5A1D9546B}"/>
          </ac:spMkLst>
        </pc:spChg>
        <pc:spChg chg="add mod">
          <ac:chgData name="Hanneke Vink - van Duren" userId="6a363cd0-5fba-4a61-8782-71b0725cc752" providerId="ADAL" clId="{319A25F4-4025-410F-B53F-A5B9B14AE495}" dt="2024-11-16T10:58:05.715" v="463" actId="1076"/>
          <ac:spMkLst>
            <pc:docMk/>
            <pc:sldMk cId="374584645" sldId="278"/>
            <ac:spMk id="2056" creationId="{FBF7773D-F7A7-2DEF-E0E6-272750BE0540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57" creationId="{95FFEA04-6112-BBE4-F060-08E613BE3ED2}"/>
          </ac:spMkLst>
        </pc:spChg>
        <pc:spChg chg="add mod">
          <ac:chgData name="Hanneke Vink - van Duren" userId="6a363cd0-5fba-4a61-8782-71b0725cc752" providerId="ADAL" clId="{319A25F4-4025-410F-B53F-A5B9B14AE495}" dt="2024-11-15T18:09:56.001" v="258" actId="207"/>
          <ac:spMkLst>
            <pc:docMk/>
            <pc:sldMk cId="374584645" sldId="278"/>
            <ac:spMk id="2058" creationId="{4427C92E-FEE1-9323-9472-A9F1D30286B8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60" creationId="{05C8260A-A385-E468-6D79-CF949914C00B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61" creationId="{9FDF583E-C899-E7E5-373F-EF1F917C67E1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62" creationId="{F5039AE3-5BB8-9506-54E1-D3D510BF4897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68" creationId="{0FB9C323-F961-50AD-FB61-2515C4502A72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69" creationId="{F9555C28-C00E-F618-6084-DFA0FD077010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70" creationId="{F4664B5B-41A9-A1FD-B03E-8FB7C95905D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1" creationId="{C332244E-57AD-C71F-C5DF-4474009E50ED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2" creationId="{5BBD8F8C-59AC-46E4-4E11-3515481D08C9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3" creationId="{B9617F8E-6083-D3CB-AB8A-A5FC434640E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4" creationId="{A190B607-1EDC-8261-B3A4-85F6AAAE37C1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5" creationId="{96C7315C-C8FE-99B4-CE96-0320A36B08AD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6" creationId="{C7BF39EA-CEDF-8B4C-168D-66C0F6D2DD18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7" creationId="{B1E912A3-AD34-10B5-BB34-E98D684215B4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8" creationId="{AF2FAA1C-8E69-DE16-CE39-434406E8E7CE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79" creationId="{6D74D877-ACC9-E337-E909-8F997C959ACE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0" creationId="{736604CC-FEEE-68BA-31C8-FE9A261A0E13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1" creationId="{A3116664-00A1-05E9-CD93-7C9781E5DCDB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2" creationId="{9AA605FC-D5F9-C055-19FD-1090BFC46337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3" creationId="{A008BE24-4309-170C-CEBF-E4A908858A7F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7" creationId="{12794B89-5709-3762-3F33-399AD9F4C4C1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8" creationId="{9AFDBAEE-864D-7CFD-7E97-0644A0F8F959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89" creationId="{D8146978-B637-CEE1-5EC0-18E257D71B1B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90" creationId="{6652B5C1-48CD-AF87-BCC9-9C75C0BA8A7F}"/>
          </ac:spMkLst>
        </pc:spChg>
        <pc:spChg chg="del">
          <ac:chgData name="Hanneke Vink - van Duren" userId="6a363cd0-5fba-4a61-8782-71b0725cc752" providerId="ADAL" clId="{319A25F4-4025-410F-B53F-A5B9B14AE495}" dt="2024-11-15T18:09:12.553" v="252" actId="478"/>
          <ac:spMkLst>
            <pc:docMk/>
            <pc:sldMk cId="374584645" sldId="278"/>
            <ac:spMk id="2091" creationId="{42EB0AAC-104D-A23E-66A9-0112AAAD5EAC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92" creationId="{165C7F7E-36BD-B1CF-0C50-5A7C7B870C29}"/>
          </ac:spMkLst>
        </pc:spChg>
        <pc:spChg chg="add mod">
          <ac:chgData name="Hanneke Vink - van Duren" userId="6a363cd0-5fba-4a61-8782-71b0725cc752" providerId="ADAL" clId="{319A25F4-4025-410F-B53F-A5B9B14AE495}" dt="2024-11-15T18:10:24.045" v="268" actId="20577"/>
          <ac:spMkLst>
            <pc:docMk/>
            <pc:sldMk cId="374584645" sldId="278"/>
            <ac:spMk id="2093" creationId="{D2FA5953-4547-6E64-F156-546B067F05EB}"/>
          </ac:spMkLst>
        </pc:spChg>
        <pc:spChg chg="add del mod">
          <ac:chgData name="Hanneke Vink - van Duren" userId="6a363cd0-5fba-4a61-8782-71b0725cc752" providerId="ADAL" clId="{319A25F4-4025-410F-B53F-A5B9B14AE495}" dt="2024-11-16T10:58:10.201" v="465" actId="478"/>
          <ac:spMkLst>
            <pc:docMk/>
            <pc:sldMk cId="374584645" sldId="278"/>
            <ac:spMk id="2094" creationId="{2B6213BB-9EFD-75FC-333C-A7A3CB32F45B}"/>
          </ac:spMkLst>
        </pc:spChg>
        <pc:spChg chg="add mod">
          <ac:chgData name="Hanneke Vink - van Duren" userId="6a363cd0-5fba-4a61-8782-71b0725cc752" providerId="ADAL" clId="{319A25F4-4025-410F-B53F-A5B9B14AE495}" dt="2024-11-16T10:58:14.605" v="466" actId="1076"/>
          <ac:spMkLst>
            <pc:docMk/>
            <pc:sldMk cId="374584645" sldId="278"/>
            <ac:spMk id="2095" creationId="{294D24DB-49E2-A6BD-C276-6B227313C5D6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96" creationId="{D7C13795-11F9-D388-30C4-5B81F100A25E}"/>
          </ac:spMkLst>
        </pc:spChg>
        <pc:spChg chg="add mod">
          <ac:chgData name="Hanneke Vink - van Duren" userId="6a363cd0-5fba-4a61-8782-71b0725cc752" providerId="ADAL" clId="{319A25F4-4025-410F-B53F-A5B9B14AE495}" dt="2024-11-15T18:09:59.213" v="259" actId="207"/>
          <ac:spMkLst>
            <pc:docMk/>
            <pc:sldMk cId="374584645" sldId="278"/>
            <ac:spMk id="2097" creationId="{0704C791-1D35-C0EE-851B-A0720574DA4E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098" creationId="{88D23AA0-1EAD-239A-115F-2A3253AEFCDF}"/>
          </ac:spMkLst>
        </pc:spChg>
        <pc:spChg chg="add mod">
          <ac:chgData name="Hanneke Vink - van Duren" userId="6a363cd0-5fba-4a61-8782-71b0725cc752" providerId="ADAL" clId="{319A25F4-4025-410F-B53F-A5B9B14AE495}" dt="2024-11-15T18:11:02.656" v="273" actId="207"/>
          <ac:spMkLst>
            <pc:docMk/>
            <pc:sldMk cId="374584645" sldId="278"/>
            <ac:spMk id="2099" creationId="{86624A10-6A9C-1D46-9207-1978B64EA2E3}"/>
          </ac:spMkLst>
        </pc:spChg>
        <pc:spChg chg="add mod">
          <ac:chgData name="Hanneke Vink - van Duren" userId="6a363cd0-5fba-4a61-8782-71b0725cc752" providerId="ADAL" clId="{319A25F4-4025-410F-B53F-A5B9B14AE495}" dt="2024-11-15T18:10:43.046" v="272" actId="207"/>
          <ac:spMkLst>
            <pc:docMk/>
            <pc:sldMk cId="374584645" sldId="278"/>
            <ac:spMk id="2100" creationId="{5AC6845D-7527-718C-ECD2-36BCD9B1A38C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104" creationId="{7C1BA436-496C-6DF6-4CAA-443D13107168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105" creationId="{ABB48961-C75D-8FC9-E0BB-842FCDF7C28B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106" creationId="{4221F601-B372-BFC8-39F3-DF9619ADADEA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107" creationId="{2C404FF1-945E-4CAF-8FF6-A941ADB85571}"/>
          </ac:spMkLst>
        </pc:spChg>
        <pc:spChg chg="add mod">
          <ac:chgData name="Hanneke Vink - van Duren" userId="6a363cd0-5fba-4a61-8782-71b0725cc752" providerId="ADAL" clId="{319A25F4-4025-410F-B53F-A5B9B14AE495}" dt="2024-11-15T18:10:28.074" v="270" actId="20577"/>
          <ac:spMkLst>
            <pc:docMk/>
            <pc:sldMk cId="374584645" sldId="278"/>
            <ac:spMk id="2108" creationId="{0F7C76D2-83C7-6E0F-2DA6-E19B6D03C423}"/>
          </ac:spMkLst>
        </pc:spChg>
        <pc:spChg chg="add mod">
          <ac:chgData name="Hanneke Vink - van Duren" userId="6a363cd0-5fba-4a61-8782-71b0725cc752" providerId="ADAL" clId="{319A25F4-4025-410F-B53F-A5B9B14AE495}" dt="2024-11-15T18:09:17.060" v="253"/>
          <ac:spMkLst>
            <pc:docMk/>
            <pc:sldMk cId="374584645" sldId="278"/>
            <ac:spMk id="2109" creationId="{0D3FE8C9-3D7C-F7E7-0080-4234F9AF495E}"/>
          </ac:spMkLst>
        </pc:sp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10" creationId="{0B1A164F-F82A-5C67-8401-78841B81948C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11" creationId="{AF6B6D04-120A-B25F-1BC1-144891B4C0AC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12" creationId="{A55114A2-8907-6E84-0931-9B690783D8F1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6" creationId="{8E5E913C-41B8-8E66-C57A-09F257D81636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7" creationId="{6D305C4E-C7DE-B07D-ADDA-B49A19921887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8" creationId="{35B98874-8F74-E717-0947-4303BAA0B3C0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35" creationId="{20181A4C-B2F9-1635-BE2B-9C6758D94BFA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36" creationId="{03DC78D0-7749-CA19-9155-08A4B3A84EAD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48" creationId="{70D8900E-4DE2-1006-A899-384548C94BC0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51" creationId="{2C7592C5-4894-6AA9-79D8-0FF99301B9A3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52" creationId="{E7E91AC5-A17B-D497-467F-C3D56C397120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53" creationId="{B8D8E63E-F245-7218-8C25-870217647037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59" creationId="{A9EAF0DA-C93F-4C0F-A83F-7EB3BFF4358C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063" creationId="{E3BC1F75-90E7-E8D1-091C-13F069988DB4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64" creationId="{3B7E18BB-FA34-0734-85C4-7E484B7DFFB6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065" creationId="{5BE241B4-7A22-41C8-CFD8-AD67FA579907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066" creationId="{15E04D46-DE1B-F2B8-94F2-E5460BD8671D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67" creationId="{FE4C2DD8-03A5-654D-5780-FDF439888DB0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84" creationId="{02164135-A2D0-0859-7F62-9D7CD0C1432D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85" creationId="{474B0201-59B3-F299-E164-3694143945AA}"/>
          </ac:picMkLst>
        </pc:picChg>
        <pc:picChg chg="del">
          <ac:chgData name="Hanneke Vink - van Duren" userId="6a363cd0-5fba-4a61-8782-71b0725cc752" providerId="ADAL" clId="{319A25F4-4025-410F-B53F-A5B9B14AE495}" dt="2024-11-15T18:09:12.553" v="252" actId="478"/>
          <ac:picMkLst>
            <pc:docMk/>
            <pc:sldMk cId="374584645" sldId="278"/>
            <ac:picMk id="2086" creationId="{445F9A21-024C-5462-D9D3-67DA637B7B11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101" creationId="{55FBD54A-52FC-9690-8304-4DE24427222B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102" creationId="{1224381C-957F-999A-5577-9EA7EB461C71}"/>
          </ac:picMkLst>
        </pc:picChg>
        <pc:picChg chg="add mod">
          <ac:chgData name="Hanneke Vink - van Duren" userId="6a363cd0-5fba-4a61-8782-71b0725cc752" providerId="ADAL" clId="{319A25F4-4025-410F-B53F-A5B9B14AE495}" dt="2024-11-15T18:09:17.060" v="253"/>
          <ac:picMkLst>
            <pc:docMk/>
            <pc:sldMk cId="374584645" sldId="278"/>
            <ac:picMk id="2103" creationId="{AC3D4CD3-7747-41A4-C70B-1398755BF664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7:06.960" v="351" actId="1076"/>
        <pc:sldMkLst>
          <pc:docMk/>
          <pc:sldMk cId="100285850" sldId="293"/>
        </pc:sldMkLst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2" creationId="{6B80E204-B9A7-5079-CFE0-10FCA8C1181F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4" creationId="{0B07066C-A1A3-F634-CF1D-47F502E94AB3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6" creationId="{81C04467-4541-BA8C-A34F-34B08B91615E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7" creationId="{3EE1A718-751D-7770-5C64-B6A7901512B5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8" creationId="{193DF582-F426-F738-4CF6-5512B5AED7F7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10" creationId="{F8C2D163-5A04-E184-A7B1-233CA23676EA}"/>
          </ac:spMkLst>
        </pc:spChg>
        <pc:spChg chg="add mod">
          <ac:chgData name="Hanneke Vink - van Duren" userId="6a363cd0-5fba-4a61-8782-71b0725cc752" providerId="ADAL" clId="{319A25F4-4025-410F-B53F-A5B9B14AE495}" dt="2024-11-15T19:07:06.960" v="351" actId="1076"/>
          <ac:spMkLst>
            <pc:docMk/>
            <pc:sldMk cId="100285850" sldId="293"/>
            <ac:spMk id="11" creationId="{58FE1F22-02E9-AB15-3E0D-FB65268BAFE6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13" creationId="{0F95516F-27FE-9DA4-0FD3-59DB2ECE198A}"/>
          </ac:spMkLst>
        </pc:spChg>
        <pc:spChg chg="del">
          <ac:chgData name="Hanneke Vink - van Duren" userId="6a363cd0-5fba-4a61-8782-71b0725cc752" providerId="ADAL" clId="{319A25F4-4025-410F-B53F-A5B9B14AE495}" dt="2024-11-15T19:06:38.209" v="347" actId="478"/>
          <ac:spMkLst>
            <pc:docMk/>
            <pc:sldMk cId="100285850" sldId="293"/>
            <ac:spMk id="14" creationId="{00CD4F18-CFC6-64EC-0734-BB70FD7F4CE2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15" creationId="{C206783F-A052-1825-D98A-D8A5F223A19F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16" creationId="{E2EF2F15-7E68-4587-581B-4EB16618AF5D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17" creationId="{A720771E-317C-6EBC-E82C-24D66A68464F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20" creationId="{00F67E3D-DDA0-CFF0-196C-2C6D76423786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21" creationId="{4446BDC1-9C23-ECE7-D678-BCAEACD41030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22" creationId="{7E798D3D-1E62-F843-4769-B0AF5ADDC5BF}"/>
          </ac:spMkLst>
        </pc:spChg>
        <pc:spChg chg="add mod">
          <ac:chgData name="Hanneke Vink - van Duren" userId="6a363cd0-5fba-4a61-8782-71b0725cc752" providerId="ADAL" clId="{319A25F4-4025-410F-B53F-A5B9B14AE495}" dt="2024-11-15T19:06:38.822" v="348"/>
          <ac:spMkLst>
            <pc:docMk/>
            <pc:sldMk cId="100285850" sldId="293"/>
            <ac:spMk id="23" creationId="{C26309E0-051D-E372-9CB3-81BC8BD8F8FB}"/>
          </ac:spMkLst>
        </pc:spChg>
        <pc:picChg chg="del">
          <ac:chgData name="Hanneke Vink - van Duren" userId="6a363cd0-5fba-4a61-8782-71b0725cc752" providerId="ADAL" clId="{319A25F4-4025-410F-B53F-A5B9B14AE495}" dt="2024-11-15T19:06:38.209" v="347" actId="478"/>
          <ac:picMkLst>
            <pc:docMk/>
            <pc:sldMk cId="100285850" sldId="293"/>
            <ac:picMk id="3" creationId="{C569D382-4E19-CDA3-75FD-ED76126E0087}"/>
          </ac:picMkLst>
        </pc:picChg>
        <pc:picChg chg="del">
          <ac:chgData name="Hanneke Vink - van Duren" userId="6a363cd0-5fba-4a61-8782-71b0725cc752" providerId="ADAL" clId="{319A25F4-4025-410F-B53F-A5B9B14AE495}" dt="2024-11-15T19:06:38.209" v="347" actId="478"/>
          <ac:picMkLst>
            <pc:docMk/>
            <pc:sldMk cId="100285850" sldId="293"/>
            <ac:picMk id="5" creationId="{DEDD8719-61CB-177F-8785-A6B5A71C7434}"/>
          </ac:picMkLst>
        </pc:picChg>
        <pc:picChg chg="del">
          <ac:chgData name="Hanneke Vink - van Duren" userId="6a363cd0-5fba-4a61-8782-71b0725cc752" providerId="ADAL" clId="{319A25F4-4025-410F-B53F-A5B9B14AE495}" dt="2024-11-15T19:06:38.209" v="347" actId="478"/>
          <ac:picMkLst>
            <pc:docMk/>
            <pc:sldMk cId="100285850" sldId="293"/>
            <ac:picMk id="9" creationId="{BE2A71F8-4674-3764-8591-47B0A0683CD8}"/>
          </ac:picMkLst>
        </pc:picChg>
        <pc:picChg chg="del">
          <ac:chgData name="Hanneke Vink - van Duren" userId="6a363cd0-5fba-4a61-8782-71b0725cc752" providerId="ADAL" clId="{319A25F4-4025-410F-B53F-A5B9B14AE495}" dt="2024-11-15T19:06:38.209" v="347" actId="478"/>
          <ac:picMkLst>
            <pc:docMk/>
            <pc:sldMk cId="100285850" sldId="293"/>
            <ac:picMk id="12" creationId="{ACFDE5B2-B31C-FF5F-AF67-12C8EEBEEFF0}"/>
          </ac:picMkLst>
        </pc:picChg>
        <pc:picChg chg="add mod">
          <ac:chgData name="Hanneke Vink - van Duren" userId="6a363cd0-5fba-4a61-8782-71b0725cc752" providerId="ADAL" clId="{319A25F4-4025-410F-B53F-A5B9B14AE495}" dt="2024-11-15T19:06:38.822" v="348"/>
          <ac:picMkLst>
            <pc:docMk/>
            <pc:sldMk cId="100285850" sldId="293"/>
            <ac:picMk id="18" creationId="{EFCC3118-9A4A-7F9A-8FCB-74ED72361ACF}"/>
          </ac:picMkLst>
        </pc:picChg>
        <pc:picChg chg="add mod">
          <ac:chgData name="Hanneke Vink - van Duren" userId="6a363cd0-5fba-4a61-8782-71b0725cc752" providerId="ADAL" clId="{319A25F4-4025-410F-B53F-A5B9B14AE495}" dt="2024-11-15T19:06:38.822" v="348"/>
          <ac:picMkLst>
            <pc:docMk/>
            <pc:sldMk cId="100285850" sldId="293"/>
            <ac:picMk id="19" creationId="{C434A548-2ADE-CDBF-63D3-F0843F5EFB56}"/>
          </ac:picMkLst>
        </pc:picChg>
        <pc:picChg chg="add mod">
          <ac:chgData name="Hanneke Vink - van Duren" userId="6a363cd0-5fba-4a61-8782-71b0725cc752" providerId="ADAL" clId="{319A25F4-4025-410F-B53F-A5B9B14AE495}" dt="2024-11-15T19:06:38.822" v="348"/>
          <ac:picMkLst>
            <pc:docMk/>
            <pc:sldMk cId="100285850" sldId="293"/>
            <ac:picMk id="24" creationId="{15DA5294-5881-A25F-5EF2-D3FDAC9183B5}"/>
          </ac:picMkLst>
        </pc:picChg>
        <pc:picChg chg="add mod">
          <ac:chgData name="Hanneke Vink - van Duren" userId="6a363cd0-5fba-4a61-8782-71b0725cc752" providerId="ADAL" clId="{319A25F4-4025-410F-B53F-A5B9B14AE495}" dt="2024-11-15T19:06:38.822" v="348"/>
          <ac:picMkLst>
            <pc:docMk/>
            <pc:sldMk cId="100285850" sldId="293"/>
            <ac:picMk id="25" creationId="{A7FBEAC5-A88A-A674-55DA-237DDF4011A7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4:24.666" v="414" actId="1076"/>
        <pc:sldMkLst>
          <pc:docMk/>
          <pc:sldMk cId="538228974" sldId="300"/>
        </pc:sldMkLst>
        <pc:spChg chg="add del mod">
          <ac:chgData name="Hanneke Vink - van Duren" userId="6a363cd0-5fba-4a61-8782-71b0725cc752" providerId="ADAL" clId="{319A25F4-4025-410F-B53F-A5B9B14AE495}" dt="2024-11-16T10:53:25.310" v="402" actId="478"/>
          <ac:spMkLst>
            <pc:docMk/>
            <pc:sldMk cId="538228974" sldId="300"/>
            <ac:spMk id="2" creationId="{A39D4F81-C540-288B-23BF-806424BE4638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" creationId="{65BBC6A2-E019-3996-AB47-A174A53634AD}"/>
          </ac:spMkLst>
        </pc:spChg>
        <pc:spChg chg="add mod">
          <ac:chgData name="Hanneke Vink - van Duren" userId="6a363cd0-5fba-4a61-8782-71b0725cc752" providerId="ADAL" clId="{319A25F4-4025-410F-B53F-A5B9B14AE495}" dt="2024-11-16T10:53:42.279" v="405" actId="1076"/>
          <ac:spMkLst>
            <pc:docMk/>
            <pc:sldMk cId="538228974" sldId="300"/>
            <ac:spMk id="4" creationId="{889F0A49-594C-0486-1D14-1F44CEF4D511}"/>
          </ac:spMkLst>
        </pc:spChg>
        <pc:spChg chg="add mod">
          <ac:chgData name="Hanneke Vink - van Duren" userId="6a363cd0-5fba-4a61-8782-71b0725cc752" providerId="ADAL" clId="{319A25F4-4025-410F-B53F-A5B9B14AE495}" dt="2024-11-15T18:02:35.496" v="175" actId="207"/>
          <ac:spMkLst>
            <pc:docMk/>
            <pc:sldMk cId="538228974" sldId="300"/>
            <ac:spMk id="5" creationId="{D741E137-4441-6503-9A22-C95F9825D40A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6" creationId="{02D68EAE-EDAE-4E2F-DCEF-E267F1474E00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7" creationId="{B840DF95-018C-2172-CF39-72CFDF2A5A2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8" creationId="{6072537E-7FE0-9E71-0ABD-EB9543DA4225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9" creationId="{282F447B-E851-E0B5-A420-CEEFFEA5A8C8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10" creationId="{A93780AD-1BDC-93F4-AF65-1DB24D4DAADB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11" creationId="{64EA5DFD-E655-FE32-155E-D220B017496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12" creationId="{25EEBCB9-54F7-2319-9CBC-F9458E42639A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13" creationId="{5D9CB282-F4DF-4ADC-B9E6-5064C4380F5B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16" creationId="{6A18D4AC-D3EF-942C-AE74-F8E7B9BD288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18" creationId="{C9EF0FFD-3B57-0AED-0468-C960C639CE3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19" creationId="{33D75CB2-778F-63E7-3B18-D64A194E1249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" creationId="{F59E5466-670C-95EE-B89E-F60624C0940E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4" creationId="{4644CAA4-B104-2F52-4C85-E7A9C5460F3B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5" creationId="{FBB36CCF-270C-681D-8608-F632A406426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6" creationId="{B2F2E7D3-8F98-3785-9E55-867B48FC5002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7" creationId="{D885A1EA-9D5F-04B8-C0E5-D0F2E17E4351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8" creationId="{039E5BA6-C226-F663-FD2A-9F36F3153D42}"/>
          </ac:spMkLst>
        </pc:spChg>
        <pc:spChg chg="add mod">
          <ac:chgData name="Hanneke Vink - van Duren" userId="6a363cd0-5fba-4a61-8782-71b0725cc752" providerId="ADAL" clId="{319A25F4-4025-410F-B53F-A5B9B14AE495}" dt="2024-11-15T18:03:02.534" v="183" actId="20577"/>
          <ac:spMkLst>
            <pc:docMk/>
            <pc:sldMk cId="538228974" sldId="300"/>
            <ac:spMk id="29" creationId="{D1DADBC6-E524-11DB-6A13-7074FFD83AC5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0" creationId="{A69DD785-1490-F4CC-05C4-D800FB3345F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1" creationId="{3275796F-B638-4268-CE18-E6F2EE54C0A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2" creationId="{B2CF5863-F162-4DE9-5459-ACC8231A9373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3" creationId="{440DE546-5D7E-B227-99DA-3605DA95C5AF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4" creationId="{70D2F470-F98F-1366-C18A-D3B6B19C7207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5" creationId="{E567BB9B-C66B-C841-8EED-E60622E107BD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36" creationId="{1F0F4005-1BC3-A2D9-FB02-D864E4974497}"/>
          </ac:spMkLst>
        </pc:spChg>
        <pc:spChg chg="add del mod">
          <ac:chgData name="Hanneke Vink - van Duren" userId="6a363cd0-5fba-4a61-8782-71b0725cc752" providerId="ADAL" clId="{319A25F4-4025-410F-B53F-A5B9B14AE495}" dt="2024-11-16T10:53:30.365" v="404" actId="478"/>
          <ac:spMkLst>
            <pc:docMk/>
            <pc:sldMk cId="538228974" sldId="300"/>
            <ac:spMk id="37" creationId="{CD6B6411-1DB8-C2E1-5D27-ED14435F78A0}"/>
          </ac:spMkLst>
        </pc:spChg>
        <pc:spChg chg="add mod">
          <ac:chgData name="Hanneke Vink - van Duren" userId="6a363cd0-5fba-4a61-8782-71b0725cc752" providerId="ADAL" clId="{319A25F4-4025-410F-B53F-A5B9B14AE495}" dt="2024-11-16T10:53:54.018" v="406" actId="1076"/>
          <ac:spMkLst>
            <pc:docMk/>
            <pc:sldMk cId="538228974" sldId="300"/>
            <ac:spMk id="38" creationId="{0041B8B3-85FA-18CD-2E54-422FE577AA43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39" creationId="{07EA76A5-FFD1-5953-E3DE-E7F01587ED8C}"/>
          </ac:spMkLst>
        </pc:spChg>
        <pc:spChg chg="add mod">
          <ac:chgData name="Hanneke Vink - van Duren" userId="6a363cd0-5fba-4a61-8782-71b0725cc752" providerId="ADAL" clId="{319A25F4-4025-410F-B53F-A5B9B14AE495}" dt="2024-11-15T18:02:38.506" v="176" actId="207"/>
          <ac:spMkLst>
            <pc:docMk/>
            <pc:sldMk cId="538228974" sldId="300"/>
            <ac:spMk id="40" creationId="{D2DB64E0-6E80-EAF7-F4C2-F06F3FB5C64E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41" creationId="{391389B2-A3EB-4FE1-D5C2-D0AFD6D7E22A}"/>
          </ac:spMkLst>
        </pc:spChg>
        <pc:spChg chg="add mod">
          <ac:chgData name="Hanneke Vink - van Duren" userId="6a363cd0-5fba-4a61-8782-71b0725cc752" providerId="ADAL" clId="{319A25F4-4025-410F-B53F-A5B9B14AE495}" dt="2024-11-15T18:13:26.249" v="292" actId="207"/>
          <ac:spMkLst>
            <pc:docMk/>
            <pc:sldMk cId="538228974" sldId="300"/>
            <ac:spMk id="42" creationId="{EC5F3C10-06E0-13BE-2B4B-E366FD52D560}"/>
          </ac:spMkLst>
        </pc:spChg>
        <pc:spChg chg="add mod">
          <ac:chgData name="Hanneke Vink - van Duren" userId="6a363cd0-5fba-4a61-8782-71b0725cc752" providerId="ADAL" clId="{319A25F4-4025-410F-B53F-A5B9B14AE495}" dt="2024-11-15T18:13:32.295" v="293" actId="207"/>
          <ac:spMkLst>
            <pc:docMk/>
            <pc:sldMk cId="538228974" sldId="300"/>
            <ac:spMk id="43" creationId="{98551CF5-7FD8-3A47-A8EF-6528AB7E46F3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44" creationId="{052382A3-BC60-8F69-8497-B580829D333F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48" creationId="{E1FFC96F-C816-5049-17F1-1CEAD70DBF91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49" creationId="{1989B265-4ED6-88B3-C224-B8A9DB0A4779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3" creationId="{8FB6EB25-14FE-D31E-037B-CF6CF5BF9E5D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4" creationId="{8610F383-F5FD-B5B7-C9CA-7168F0E2C3D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5" creationId="{C2EE4AF1-B997-E977-56E9-D1693B50B03C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6" creationId="{E9356241-6534-4BC3-354F-DBAD72326D2D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7" creationId="{12202128-E74F-1F51-0ABB-41F324ED1FA7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8" creationId="{89048812-9AD7-252C-D201-DE9D312B6E58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59" creationId="{6197775D-ACC1-1AC4-793A-A7459425B72E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60" creationId="{D1462D84-4386-6104-C8B3-AEEC2EF7A281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61" creationId="{07EDB8AC-FC7C-E628-5E60-A3B5282722EC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62" creationId="{91A809EC-4813-6D34-B849-80A689746C81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63" creationId="{EFA25761-B91C-ED0E-9CEA-978DDBDC13B7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48" creationId="{44864055-86E7-ECB8-53B4-233DF2D628F8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49" creationId="{2DFFED10-A92F-F103-F07D-B4E9E6A29909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50" creationId="{65952265-F6DA-16A5-9C9E-4697B2AE9CE3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51" creationId="{90244856-DEEB-4E8C-0D6F-289C74715F2D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52" creationId="{CE8DFAE9-35D5-1D05-9625-AC866417A45B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54" creationId="{75AFB1B1-CB91-1225-50F3-E3543734F7AE}"/>
          </ac:spMkLst>
        </pc:spChg>
        <pc:spChg chg="add mod">
          <ac:chgData name="Hanneke Vink - van Duren" userId="6a363cd0-5fba-4a61-8782-71b0725cc752" providerId="ADAL" clId="{319A25F4-4025-410F-B53F-A5B9B14AE495}" dt="2024-11-15T18:03:07.224" v="185" actId="20577"/>
          <ac:spMkLst>
            <pc:docMk/>
            <pc:sldMk cId="538228974" sldId="300"/>
            <ac:spMk id="2056" creationId="{B040CA85-04E6-07F8-F07A-F6F31B5A0AD4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58" creationId="{86F80A2F-4DF2-0C78-238A-15F55737C443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59" creationId="{56205692-D15C-2116-AA4C-82D7C97F8D60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0" creationId="{9CDC6A05-1987-DE64-24BB-B32F9862E676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1" creationId="{7871E963-3F53-270B-6DA3-CBCB9C106254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2" creationId="{CA4AA848-AC18-24B4-F817-4258182ECE5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3" creationId="{4F8A1935-48A5-B19B-D8DE-380B4612DE25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64" creationId="{37BECB00-F29E-FC5F-63D9-127C471A5D47}"/>
          </ac:spMkLst>
        </pc:spChg>
        <pc:spChg chg="add del mod">
          <ac:chgData name="Hanneke Vink - van Duren" userId="6a363cd0-5fba-4a61-8782-71b0725cc752" providerId="ADAL" clId="{319A25F4-4025-410F-B53F-A5B9B14AE495}" dt="2024-11-16T10:54:01.789" v="408" actId="478"/>
          <ac:spMkLst>
            <pc:docMk/>
            <pc:sldMk cId="538228974" sldId="300"/>
            <ac:spMk id="2065" creationId="{32634B91-443F-6F35-59FC-DDF704DC0FF5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6" creationId="{F1ABB8EB-4D96-B716-35B6-716896A544E3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7" creationId="{3BE3B5FD-D53A-BFF3-EA53-CFAE8A26ABE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8" creationId="{0A5DD20D-0590-2FF3-FA42-127088631804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69" creationId="{F59AA0D6-ACB5-6A35-46C6-74E4589F9050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70" creationId="{6872C925-9863-9FD9-7D46-0FF61869D12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71" creationId="{5BF6443F-AF17-5EA4-D3D8-132B3B1504B6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72" creationId="{BD0376FF-F6CB-829D-564D-64D43CAEBC8A}"/>
          </ac:spMkLst>
        </pc:spChg>
        <pc:spChg chg="add mod">
          <ac:chgData name="Hanneke Vink - van Duren" userId="6a363cd0-5fba-4a61-8782-71b0725cc752" providerId="ADAL" clId="{319A25F4-4025-410F-B53F-A5B9B14AE495}" dt="2024-11-16T10:54:16.931" v="413" actId="1076"/>
          <ac:spMkLst>
            <pc:docMk/>
            <pc:sldMk cId="538228974" sldId="300"/>
            <ac:spMk id="2073" creationId="{99BC8455-24E8-10B9-A163-E21E3637AC57}"/>
          </ac:spMkLst>
        </pc:spChg>
        <pc:spChg chg="add mod">
          <ac:chgData name="Hanneke Vink - van Duren" userId="6a363cd0-5fba-4a61-8782-71b0725cc752" providerId="ADAL" clId="{319A25F4-4025-410F-B53F-A5B9B14AE495}" dt="2024-11-15T18:02:41.456" v="177" actId="207"/>
          <ac:spMkLst>
            <pc:docMk/>
            <pc:sldMk cId="538228974" sldId="300"/>
            <ac:spMk id="2076" creationId="{43C3F910-B8A8-F9C8-BA6C-30C9AE3A1DED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77" creationId="{1F31E5B0-5FD4-5354-7409-324FE4C4FC99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78" creationId="{B4471F19-B039-D067-0051-4A0382F08478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80" creationId="{42EB5717-0523-2493-CFA7-A75F0B9C1689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82" creationId="{9C6157BC-F280-2EDA-C91A-6D3965044097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85" creationId="{A002AD93-CD7C-B740-E38F-06E381C02D8D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86" creationId="{84A785B7-15F6-A4B3-6537-CE3E9BD07F27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87" creationId="{FC255C26-3DAB-906B-8FFD-6EBB9F030C30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88" creationId="{0A31AFE7-BCC4-0DD3-5414-D20967CBE0F5}"/>
          </ac:spMkLst>
        </pc:spChg>
        <pc:spChg chg="add mod">
          <ac:chgData name="Hanneke Vink - van Duren" userId="6a363cd0-5fba-4a61-8782-71b0725cc752" providerId="ADAL" clId="{319A25F4-4025-410F-B53F-A5B9B14AE495}" dt="2024-11-15T18:03:10.688" v="187" actId="20577"/>
          <ac:spMkLst>
            <pc:docMk/>
            <pc:sldMk cId="538228974" sldId="300"/>
            <ac:spMk id="2089" creationId="{09AB2031-951B-3D17-C741-6F56CCFADEC3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90" creationId="{AA517617-C9D2-06DE-8E9C-92C60BFADCFA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91" creationId="{3CB446F6-407A-3859-6BAC-5C1E794019D2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92" creationId="{E2D054C3-F6A6-982B-76D2-792208288E4A}"/>
          </ac:spMkLst>
        </pc:spChg>
        <pc:spChg chg="del">
          <ac:chgData name="Hanneke Vink - van Duren" userId="6a363cd0-5fba-4a61-8782-71b0725cc752" providerId="ADAL" clId="{319A25F4-4025-410F-B53F-A5B9B14AE495}" dt="2024-11-15T18:02:07.353" v="172" actId="478"/>
          <ac:spMkLst>
            <pc:docMk/>
            <pc:sldMk cId="538228974" sldId="300"/>
            <ac:spMk id="2093" creationId="{181BF4C6-C772-A082-CAAB-35E16140DC62}"/>
          </ac:spMkLst>
        </pc:spChg>
        <pc:spChg chg="add del mod">
          <ac:chgData name="Hanneke Vink - van Duren" userId="6a363cd0-5fba-4a61-8782-71b0725cc752" providerId="ADAL" clId="{319A25F4-4025-410F-B53F-A5B9B14AE495}" dt="2024-11-16T10:54:10.938" v="412" actId="478"/>
          <ac:spMkLst>
            <pc:docMk/>
            <pc:sldMk cId="538228974" sldId="300"/>
            <ac:spMk id="2094" creationId="{3A80DDD3-EDD3-2294-3E6B-80A5DF608D66}"/>
          </ac:spMkLst>
        </pc:spChg>
        <pc:spChg chg="add mod">
          <ac:chgData name="Hanneke Vink - van Duren" userId="6a363cd0-5fba-4a61-8782-71b0725cc752" providerId="ADAL" clId="{319A25F4-4025-410F-B53F-A5B9B14AE495}" dt="2024-11-16T10:54:24.666" v="414" actId="1076"/>
          <ac:spMkLst>
            <pc:docMk/>
            <pc:sldMk cId="538228974" sldId="300"/>
            <ac:spMk id="2095" creationId="{33933784-8984-D47A-E125-49B8322CD5F7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96" creationId="{CDABFB35-5D3F-F3FA-A9DE-929CD6C41624}"/>
          </ac:spMkLst>
        </pc:spChg>
        <pc:spChg chg="add mod">
          <ac:chgData name="Hanneke Vink - van Duren" userId="6a363cd0-5fba-4a61-8782-71b0725cc752" providerId="ADAL" clId="{319A25F4-4025-410F-B53F-A5B9B14AE495}" dt="2024-11-16T10:54:06.267" v="410" actId="1076"/>
          <ac:spMkLst>
            <pc:docMk/>
            <pc:sldMk cId="538228974" sldId="300"/>
            <ac:spMk id="2097" creationId="{B7BD64A8-69E1-7E7F-F9C0-BC7AA720C539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98" creationId="{8BD04706-96CC-6932-D2F5-88A38DA4C6A9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099" creationId="{C117B6A5-4102-8AA7-30AD-971E2E010447}"/>
          </ac:spMkLst>
        </pc:spChg>
        <pc:spChg chg="add mod">
          <ac:chgData name="Hanneke Vink - van Duren" userId="6a363cd0-5fba-4a61-8782-71b0725cc752" providerId="ADAL" clId="{319A25F4-4025-410F-B53F-A5B9B14AE495}" dt="2024-11-15T18:13:35.654" v="294" actId="207"/>
          <ac:spMkLst>
            <pc:docMk/>
            <pc:sldMk cId="538228974" sldId="300"/>
            <ac:spMk id="2100" creationId="{2F019027-A98C-365D-7348-FF84B210BBBA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104" creationId="{4F1062BA-9EC7-444C-9176-6FB5BB4CDC44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105" creationId="{275E80F1-FE20-A945-1B88-7CC83C6A3555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106" creationId="{BBA0BFD3-0957-805E-76D9-D6652F0D9454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107" creationId="{044210B5-1AC5-A82F-57EF-4E9A8D05CDE0}"/>
          </ac:spMkLst>
        </pc:spChg>
        <pc:spChg chg="add mod">
          <ac:chgData name="Hanneke Vink - van Duren" userId="6a363cd0-5fba-4a61-8782-71b0725cc752" providerId="ADAL" clId="{319A25F4-4025-410F-B53F-A5B9B14AE495}" dt="2024-11-15T18:03:14.251" v="189" actId="20577"/>
          <ac:spMkLst>
            <pc:docMk/>
            <pc:sldMk cId="538228974" sldId="300"/>
            <ac:spMk id="2108" creationId="{776596A7-B56B-F3F3-9A64-E8B734B7EE55}"/>
          </ac:spMkLst>
        </pc:spChg>
        <pc:spChg chg="add mod">
          <ac:chgData name="Hanneke Vink - van Duren" userId="6a363cd0-5fba-4a61-8782-71b0725cc752" providerId="ADAL" clId="{319A25F4-4025-410F-B53F-A5B9B14AE495}" dt="2024-11-15T18:02:11.996" v="173"/>
          <ac:spMkLst>
            <pc:docMk/>
            <pc:sldMk cId="538228974" sldId="300"/>
            <ac:spMk id="2109" creationId="{9F75484E-483D-69BC-91FF-AAFD38C53FD4}"/>
          </ac:spMkLst>
        </pc:sp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14" creationId="{750357F4-FD0D-236E-EF6E-89A80F487B2B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15" creationId="{203AB2B9-C754-DA2C-1BCD-25E47F0B3C52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17" creationId="{F6633314-D96F-15CF-76E1-3E0BDCA0A36F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1" creationId="{97EEE535-812F-9B11-67BC-408B7573A584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2" creationId="{24763487-B623-F5F4-1093-9230C99A5AD2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3" creationId="{8997E566-3C92-FC1F-6DEE-26BD9F3EBCE4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45" creationId="{5A992EF2-A6FE-56AD-1CA3-A8969FD9E802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46" creationId="{B8A7470A-C99E-955C-118E-8C2104F972F5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47" creationId="{D015C042-4458-39A5-152B-CEB93E5ABCA7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50" creationId="{F9670CDE-E17B-8D5E-17A9-46BDD805F8AA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51" creationId="{0FDD4976-C576-AB0B-E193-4A1226BF3D3C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52" creationId="{9CC2D724-464B-DC4F-0A5D-B130E469D7CC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53" creationId="{AF45D6A1-79B7-6C8D-B68C-6DD6BB72B45F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55" creationId="{D4A9513F-5E2F-9694-6AEC-F941A89EA68F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57" creationId="{8A84C7FA-26A4-879B-5F56-627FE6EF0C57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74" creationId="{8F554FF4-98CC-8BEA-B471-FBC53633DA92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75" creationId="{6F90E158-A8B3-B434-4AC2-EFF0DF5171E1}"/>
          </ac:picMkLst>
        </pc:picChg>
        <pc:picChg chg="del">
          <ac:chgData name="Hanneke Vink - van Duren" userId="6a363cd0-5fba-4a61-8782-71b0725cc752" providerId="ADAL" clId="{319A25F4-4025-410F-B53F-A5B9B14AE495}" dt="2024-11-15T18:02:07.353" v="172" actId="478"/>
          <ac:picMkLst>
            <pc:docMk/>
            <pc:sldMk cId="538228974" sldId="300"/>
            <ac:picMk id="2079" creationId="{CDC91022-A412-A4D4-6DDE-5BBEBB679408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081" creationId="{9BCA9142-03B0-29D0-B299-086294BFB59E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083" creationId="{2A3A3EEA-8412-DCFC-0B50-1F7D216434EF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084" creationId="{71C564B6-5D40-4D12-F563-55874048D348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101" creationId="{2C0209CA-A600-B9D5-338B-ED82A1B9788C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102" creationId="{0979F207-F51A-1A64-74A3-8EA7BC372B12}"/>
          </ac:picMkLst>
        </pc:picChg>
        <pc:picChg chg="add mod">
          <ac:chgData name="Hanneke Vink - van Duren" userId="6a363cd0-5fba-4a61-8782-71b0725cc752" providerId="ADAL" clId="{319A25F4-4025-410F-B53F-A5B9B14AE495}" dt="2024-11-15T18:02:11.996" v="173"/>
          <ac:picMkLst>
            <pc:docMk/>
            <pc:sldMk cId="538228974" sldId="300"/>
            <ac:picMk id="2103" creationId="{5354E585-E1EC-E178-4A6C-D519ECD22385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5:22.731" v="428" actId="1076"/>
        <pc:sldMkLst>
          <pc:docMk/>
          <pc:sldMk cId="1034950240" sldId="303"/>
        </pc:sldMkLst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" creationId="{43D14268-0536-EA4B-316D-36382845D63A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" creationId="{5C48F80F-5DA5-F563-1761-0A20AEA28196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" creationId="{9A77BF99-A509-8B26-B6C7-5A93F895354D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" creationId="{99E898B5-8190-D8B5-F370-91A129969D0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6" creationId="{44D43ABF-AB0A-D431-3C03-47E1E6AC95D9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7" creationId="{F8A616BB-7FED-FF76-4755-E05DD01E9EF6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8" creationId="{B42E6E15-F080-5EEE-2523-18F9BA02528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9" creationId="{E1CC9B47-E438-9537-F6AC-382590155D7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3" creationId="{4E09610B-7E4F-D7B8-1E96-C0547FCC70B5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4" creationId="{246066AA-8632-7645-64AA-ADE1F78A5260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5" creationId="{C5A07290-061F-619E-6A28-20127997CB3C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6" creationId="{6EAF2757-BD95-084A-72C5-D38FCEBFDE9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7" creationId="{1AB96310-3496-0E69-2195-8A7A2AED49B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8" creationId="{91041741-35EB-CBD0-B249-C7A883E19F15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19" creationId="{D345E5C1-15A8-CF3B-41CC-023E788BAF4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0" creationId="{2A7A885D-EAA7-CC28-0690-0BE7D7BDDBF7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1" creationId="{EDB427A4-7AC4-E5DE-C191-955490F92040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2" creationId="{A9674A87-D639-1ACF-7111-8DA67A46729E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3" creationId="{E0430478-3844-A483-10CD-FFBC907CC2A9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4" creationId="{93960A0D-60CA-12AC-C9B1-6D8BCDAC003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5" creationId="{841D231F-56D4-B047-4B12-98EBCB75333C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9" creationId="{F241A920-E706-0E0A-357A-40C22D3E17F8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0" creationId="{D4A8DD04-1F57-06ED-5F69-E6F7B246162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1" creationId="{F17794D8-04F2-4FC6-1CB7-E35D44C103A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2" creationId="{2F04F59B-4045-B604-3CC1-0B446DE1A49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3" creationId="{543713C8-5E95-00F8-4D7B-0A8BC5E76C4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4" creationId="{C6DDF0DB-CC99-8BAA-DD76-1856823D4926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5" creationId="{0E359C24-F712-B44B-C9D6-A3197E837E77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6" creationId="{D6E90D04-71F4-00DB-9ECE-72B4F0BD2A3A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7" creationId="{B0F8D2C2-8457-F4BE-65B3-4FBCBD20BD52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8" creationId="{2BA58A4D-0634-E197-E34F-F450B8E83611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39" creationId="{46149A71-5C90-9E46-D6B7-C5014AD3E3DB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0" creationId="{8C3AB34C-D467-4073-9C9B-109E1328479C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1" creationId="{7B3D0465-5CD1-22B5-0EB2-9229442906CA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5" creationId="{226A9D0D-0D0C-796F-65DF-AE720B624E55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6" creationId="{1A3B5149-B116-2051-29FF-C50409895DE8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7" creationId="{14E1A30B-1F31-62FE-9CC0-1C8A3BA66B8C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8" creationId="{83D895E5-827D-099A-9912-9DFE7BFD476E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49" creationId="{F91D5EB7-F60B-9336-797B-437909C5FEC5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0" creationId="{557BB96E-5A3C-B80C-61C1-E2F41BF1427C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1" creationId="{B5A5C944-0D42-5503-11FF-5A4DC2612808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2" creationId="{9E98A4CF-3C2F-271F-A53D-DE1173511D77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3" creationId="{E28856F3-E073-AD7C-BB14-73C34FD11CD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4" creationId="{2A41F3AC-20FE-15B4-D403-06CC7355B4D3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5" creationId="{177C9E72-C603-4156-1B4D-1D9CF55BC24E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6" creationId="{0C94091F-4BE3-0A99-555F-F86AAB69373A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57" creationId="{9A87FB12-5681-B23C-2575-FBED0131EBD5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61" creationId="{5C81A49D-7B19-BD6E-2DE1-764EF82EE421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62" creationId="{C735D456-6E81-532A-CE46-49DF897ABCC0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63" creationId="{917A7288-D25F-E32D-86E6-72F971A98DB6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048" creationId="{8E6EF3EB-09E1-1B4D-3383-769347A84A86}"/>
          </ac:spMkLst>
        </pc:spChg>
        <pc:spChg chg="del">
          <ac:chgData name="Hanneke Vink - van Duren" userId="6a363cd0-5fba-4a61-8782-71b0725cc752" providerId="ADAL" clId="{319A25F4-4025-410F-B53F-A5B9B14AE495}" dt="2024-11-15T18:03:23.014" v="190" actId="478"/>
          <ac:spMkLst>
            <pc:docMk/>
            <pc:sldMk cId="1034950240" sldId="303"/>
            <ac:spMk id="2049" creationId="{E7AF769A-4395-7708-5BA5-73667168AF85}"/>
          </ac:spMkLst>
        </pc:spChg>
        <pc:spChg chg="add del mod">
          <ac:chgData name="Hanneke Vink - van Duren" userId="6a363cd0-5fba-4a61-8782-71b0725cc752" providerId="ADAL" clId="{319A25F4-4025-410F-B53F-A5B9B14AE495}" dt="2024-11-16T10:54:31.473" v="416" actId="478"/>
          <ac:spMkLst>
            <pc:docMk/>
            <pc:sldMk cId="1034950240" sldId="303"/>
            <ac:spMk id="2050" creationId="{9F946FC7-D6D4-A3E8-D556-2D83A4DAC488}"/>
          </ac:spMkLst>
        </pc:spChg>
        <pc:spChg chg="add mod">
          <ac:chgData name="Hanneke Vink - van Duren" userId="6a363cd0-5fba-4a61-8782-71b0725cc752" providerId="ADAL" clId="{319A25F4-4025-410F-B53F-A5B9B14AE495}" dt="2024-11-16T10:54:47.755" v="421" actId="1076"/>
          <ac:spMkLst>
            <pc:docMk/>
            <pc:sldMk cId="1034950240" sldId="303"/>
            <ac:spMk id="2051" creationId="{92A2739B-25B0-E957-3B99-D267EB36FC70}"/>
          </ac:spMkLst>
        </pc:spChg>
        <pc:spChg chg="add mod">
          <ac:chgData name="Hanneke Vink - van Duren" userId="6a363cd0-5fba-4a61-8782-71b0725cc752" providerId="ADAL" clId="{319A25F4-4025-410F-B53F-A5B9B14AE495}" dt="2024-11-15T18:03:52.309" v="196" actId="207"/>
          <ac:spMkLst>
            <pc:docMk/>
            <pc:sldMk cId="1034950240" sldId="303"/>
            <ac:spMk id="2052" creationId="{B4038DB9-F32F-F86A-4EDF-0D867CFE96E4}"/>
          </ac:spMkLst>
        </pc:spChg>
        <pc:spChg chg="add mod">
          <ac:chgData name="Hanneke Vink - van Duren" userId="6a363cd0-5fba-4a61-8782-71b0725cc752" providerId="ADAL" clId="{319A25F4-4025-410F-B53F-A5B9B14AE495}" dt="2024-11-15T18:13:05.683" v="289" actId="207"/>
          <ac:spMkLst>
            <pc:docMk/>
            <pc:sldMk cId="1034950240" sldId="303"/>
            <ac:spMk id="2053" creationId="{EC5C1CC5-FD46-4845-29CA-F5CF6AAA8197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54" creationId="{498FA691-9E17-60D9-E3B1-B9506AE68CA3}"/>
          </ac:spMkLst>
        </pc:spChg>
        <pc:spChg chg="add mod">
          <ac:chgData name="Hanneke Vink - van Duren" userId="6a363cd0-5fba-4a61-8782-71b0725cc752" providerId="ADAL" clId="{319A25F4-4025-410F-B53F-A5B9B14AE495}" dt="2024-11-15T18:12:45.509" v="285" actId="207"/>
          <ac:spMkLst>
            <pc:docMk/>
            <pc:sldMk cId="1034950240" sldId="303"/>
            <ac:spMk id="2055" creationId="{76B10941-4E41-7934-6955-7693AF2455EF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59" creationId="{1A89AFB1-D5B3-F7A0-9556-F803D04ADF3F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60" creationId="{0581F96C-5B73-2E12-40E7-73933538F36D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61" creationId="{E29837DF-F9B4-713C-E129-B1D13963A8DA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62" creationId="{F6E66374-7D36-2EBC-ED7F-B5ECDE1386A4}"/>
          </ac:spMkLst>
        </pc:spChg>
        <pc:spChg chg="add mod">
          <ac:chgData name="Hanneke Vink - van Duren" userId="6a363cd0-5fba-4a61-8782-71b0725cc752" providerId="ADAL" clId="{319A25F4-4025-410F-B53F-A5B9B14AE495}" dt="2024-11-15T18:04:06.895" v="201" actId="20577"/>
          <ac:spMkLst>
            <pc:docMk/>
            <pc:sldMk cId="1034950240" sldId="303"/>
            <ac:spMk id="2063" creationId="{3D252B2A-5E8D-154F-7665-F4F0589E3CD6}"/>
          </ac:spMkLst>
        </pc:spChg>
        <pc:spChg chg="add del mod">
          <ac:chgData name="Hanneke Vink - van Duren" userId="6a363cd0-5fba-4a61-8782-71b0725cc752" providerId="ADAL" clId="{319A25F4-4025-410F-B53F-A5B9B14AE495}" dt="2024-11-16T10:54:39.689" v="420" actId="478"/>
          <ac:spMkLst>
            <pc:docMk/>
            <pc:sldMk cId="1034950240" sldId="303"/>
            <ac:spMk id="2064" creationId="{289AA57D-23C3-36F2-9217-FF6B6507C517}"/>
          </ac:spMkLst>
        </pc:spChg>
        <pc:spChg chg="add mod">
          <ac:chgData name="Hanneke Vink - van Duren" userId="6a363cd0-5fba-4a61-8782-71b0725cc752" providerId="ADAL" clId="{319A25F4-4025-410F-B53F-A5B9B14AE495}" dt="2024-11-16T10:54:53.656" v="422" actId="1076"/>
          <ac:spMkLst>
            <pc:docMk/>
            <pc:sldMk cId="1034950240" sldId="303"/>
            <ac:spMk id="2065" creationId="{7B13A940-F0D4-3312-AAEB-F7277CDC3EDE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66" creationId="{5989B7FE-23DE-46E0-ADFB-680C15B7DA52}"/>
          </ac:spMkLst>
        </pc:spChg>
        <pc:spChg chg="add mod">
          <ac:chgData name="Hanneke Vink - van Duren" userId="6a363cd0-5fba-4a61-8782-71b0725cc752" providerId="ADAL" clId="{319A25F4-4025-410F-B53F-A5B9B14AE495}" dt="2024-11-16T10:54:35.357" v="418" actId="1076"/>
          <ac:spMkLst>
            <pc:docMk/>
            <pc:sldMk cId="1034950240" sldId="303"/>
            <ac:spMk id="2067" creationId="{E038C348-B76A-DA22-B73D-9B61956F4AE9}"/>
          </ac:spMkLst>
        </pc:spChg>
        <pc:spChg chg="add mod">
          <ac:chgData name="Hanneke Vink - van Duren" userId="6a363cd0-5fba-4a61-8782-71b0725cc752" providerId="ADAL" clId="{319A25F4-4025-410F-B53F-A5B9B14AE495}" dt="2024-11-15T18:12:48.268" v="286" actId="207"/>
          <ac:spMkLst>
            <pc:docMk/>
            <pc:sldMk cId="1034950240" sldId="303"/>
            <ac:spMk id="2068" creationId="{ECF22C62-9878-332B-8FFE-243451B1BA27}"/>
          </ac:spMkLst>
        </pc:spChg>
        <pc:spChg chg="add mod">
          <ac:chgData name="Hanneke Vink - van Duren" userId="6a363cd0-5fba-4a61-8782-71b0725cc752" providerId="ADAL" clId="{319A25F4-4025-410F-B53F-A5B9B14AE495}" dt="2024-11-15T18:13:12.620" v="290" actId="207"/>
          <ac:spMkLst>
            <pc:docMk/>
            <pc:sldMk cId="1034950240" sldId="303"/>
            <ac:spMk id="2069" creationId="{CA0A41D9-5001-5B72-42D3-34018BE19AFC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0" creationId="{557910B6-6241-3220-95CA-0787DD7C51E5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4" creationId="{158AC2C8-B6DD-993E-34F7-EF6B9AE51780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5" creationId="{66101169-1112-5267-8818-75FAD6C5E029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6" creationId="{18F58048-DE07-955A-F536-2BC429C9849E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7" creationId="{55A693E0-D6DE-E5B8-CBCE-A2E9CA067B77}"/>
          </ac:spMkLst>
        </pc:spChg>
        <pc:spChg chg="add mod">
          <ac:chgData name="Hanneke Vink - van Duren" userId="6a363cd0-5fba-4a61-8782-71b0725cc752" providerId="ADAL" clId="{319A25F4-4025-410F-B53F-A5B9B14AE495}" dt="2024-11-15T18:04:09.896" v="203" actId="20577"/>
          <ac:spMkLst>
            <pc:docMk/>
            <pc:sldMk cId="1034950240" sldId="303"/>
            <ac:spMk id="2078" creationId="{21BBDD7E-515C-E16F-50B9-A2CF78A481DF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79" creationId="{9F116BA8-6232-D659-640E-4DCF3BCE028E}"/>
          </ac:spMkLst>
        </pc:spChg>
        <pc:spChg chg="add del mod">
          <ac:chgData name="Hanneke Vink - van Duren" userId="6a363cd0-5fba-4a61-8782-71b0725cc752" providerId="ADAL" clId="{319A25F4-4025-410F-B53F-A5B9B14AE495}" dt="2024-11-16T10:54:59.948" v="424" actId="478"/>
          <ac:spMkLst>
            <pc:docMk/>
            <pc:sldMk cId="1034950240" sldId="303"/>
            <ac:spMk id="2080" creationId="{446C700B-6A44-A1BB-6CCE-5A34C314AD43}"/>
          </ac:spMkLst>
        </pc:spChg>
        <pc:spChg chg="add mod">
          <ac:chgData name="Hanneke Vink - van Duren" userId="6a363cd0-5fba-4a61-8782-71b0725cc752" providerId="ADAL" clId="{319A25F4-4025-410F-B53F-A5B9B14AE495}" dt="2024-11-16T10:55:05.348" v="425" actId="1076"/>
          <ac:spMkLst>
            <pc:docMk/>
            <pc:sldMk cId="1034950240" sldId="303"/>
            <ac:spMk id="2081" creationId="{0201BB76-D61D-C9B3-E7E3-5F9F9EDF76AB}"/>
          </ac:spMkLst>
        </pc:spChg>
        <pc:spChg chg="add mod">
          <ac:chgData name="Hanneke Vink - van Duren" userId="6a363cd0-5fba-4a61-8782-71b0725cc752" providerId="ADAL" clId="{319A25F4-4025-410F-B53F-A5B9B14AE495}" dt="2024-11-15T18:03:58.208" v="198" actId="207"/>
          <ac:spMkLst>
            <pc:docMk/>
            <pc:sldMk cId="1034950240" sldId="303"/>
            <ac:spMk id="2082" creationId="{3A616501-ADAA-97D1-D945-D2B009171DC0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83" creationId="{360577DE-FB4F-3503-6458-937193CE7CEE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84" creationId="{83041488-CE90-909A-D089-373B35DC6B82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85" creationId="{EC217D6F-72EF-CCB2-6808-1C20452FF76E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89" creationId="{637B44BB-A338-ED87-1ABC-2603ECC11699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90" creationId="{27B3F4DA-4C38-9F68-4F64-4BE729593CC6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91" creationId="{C0CDDFDB-BB6D-4923-4E25-BEBB3E7CF406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92" creationId="{E9FCDD70-8207-CF2E-108D-BC6991B1CACB}"/>
          </ac:spMkLst>
        </pc:spChg>
        <pc:spChg chg="add mod">
          <ac:chgData name="Hanneke Vink - van Duren" userId="6a363cd0-5fba-4a61-8782-71b0725cc752" providerId="ADAL" clId="{319A25F4-4025-410F-B53F-A5B9B14AE495}" dt="2024-11-15T18:04:14.029" v="205" actId="20577"/>
          <ac:spMkLst>
            <pc:docMk/>
            <pc:sldMk cId="1034950240" sldId="303"/>
            <ac:spMk id="2093" creationId="{5045A97F-0258-5DE3-1CEA-5D3B25C560D8}"/>
          </ac:spMkLst>
        </pc:spChg>
        <pc:spChg chg="add del mod">
          <ac:chgData name="Hanneke Vink - van Duren" userId="6a363cd0-5fba-4a61-8782-71b0725cc752" providerId="ADAL" clId="{319A25F4-4025-410F-B53F-A5B9B14AE495}" dt="2024-11-16T10:55:10.515" v="427" actId="478"/>
          <ac:spMkLst>
            <pc:docMk/>
            <pc:sldMk cId="1034950240" sldId="303"/>
            <ac:spMk id="2094" creationId="{233998C8-D2F2-CF43-FE5B-A1DD808050A8}"/>
          </ac:spMkLst>
        </pc:spChg>
        <pc:spChg chg="add mod">
          <ac:chgData name="Hanneke Vink - van Duren" userId="6a363cd0-5fba-4a61-8782-71b0725cc752" providerId="ADAL" clId="{319A25F4-4025-410F-B53F-A5B9B14AE495}" dt="2024-11-16T10:55:22.731" v="428" actId="1076"/>
          <ac:spMkLst>
            <pc:docMk/>
            <pc:sldMk cId="1034950240" sldId="303"/>
            <ac:spMk id="2095" creationId="{3ED27133-76B4-1CAF-6EDE-22B33D3CF71C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96" creationId="{6CF563D3-510B-7A12-7601-BF8E4979BBA7}"/>
          </ac:spMkLst>
        </pc:spChg>
        <pc:spChg chg="add mod">
          <ac:chgData name="Hanneke Vink - van Duren" userId="6a363cd0-5fba-4a61-8782-71b0725cc752" providerId="ADAL" clId="{319A25F4-4025-410F-B53F-A5B9B14AE495}" dt="2024-11-15T18:04:01.519" v="199" actId="207"/>
          <ac:spMkLst>
            <pc:docMk/>
            <pc:sldMk cId="1034950240" sldId="303"/>
            <ac:spMk id="2097" creationId="{1F8B8904-050D-5C26-2641-E35F3966A45D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098" creationId="{413DA233-E35C-256B-FF5F-009F546809AD}"/>
          </ac:spMkLst>
        </pc:spChg>
        <pc:spChg chg="add mod">
          <ac:chgData name="Hanneke Vink - van Duren" userId="6a363cd0-5fba-4a61-8782-71b0725cc752" providerId="ADAL" clId="{319A25F4-4025-410F-B53F-A5B9B14AE495}" dt="2024-11-15T18:12:53.179" v="287" actId="207"/>
          <ac:spMkLst>
            <pc:docMk/>
            <pc:sldMk cId="1034950240" sldId="303"/>
            <ac:spMk id="2099" creationId="{89C8C069-E67B-B19D-CECC-C5AEA5CA7694}"/>
          </ac:spMkLst>
        </pc:spChg>
        <pc:spChg chg="add mod">
          <ac:chgData name="Hanneke Vink - van Duren" userId="6a363cd0-5fba-4a61-8782-71b0725cc752" providerId="ADAL" clId="{319A25F4-4025-410F-B53F-A5B9B14AE495}" dt="2024-11-15T18:13:00.522" v="288" actId="207"/>
          <ac:spMkLst>
            <pc:docMk/>
            <pc:sldMk cId="1034950240" sldId="303"/>
            <ac:spMk id="2100" creationId="{382E16E4-16E0-BB42-0B1B-4FD186845995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104" creationId="{519D5F6F-27E8-2851-18B6-CCEE017BAE66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105" creationId="{31656F99-391D-8F4F-E105-0C3DF462FE3A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106" creationId="{83DE68F4-368D-CA06-D32C-0BE74D8E6F21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107" creationId="{2E9AC519-74F1-4BEE-FE5D-562942E023DD}"/>
          </ac:spMkLst>
        </pc:spChg>
        <pc:spChg chg="add mod">
          <ac:chgData name="Hanneke Vink - van Duren" userId="6a363cd0-5fba-4a61-8782-71b0725cc752" providerId="ADAL" clId="{319A25F4-4025-410F-B53F-A5B9B14AE495}" dt="2024-11-15T18:04:17.289" v="207" actId="20577"/>
          <ac:spMkLst>
            <pc:docMk/>
            <pc:sldMk cId="1034950240" sldId="303"/>
            <ac:spMk id="2108" creationId="{E5952F5B-4F99-3E26-423E-3028CF2FFCAA}"/>
          </ac:spMkLst>
        </pc:spChg>
        <pc:spChg chg="add mod">
          <ac:chgData name="Hanneke Vink - van Duren" userId="6a363cd0-5fba-4a61-8782-71b0725cc752" providerId="ADAL" clId="{319A25F4-4025-410F-B53F-A5B9B14AE495}" dt="2024-11-15T18:03:27.575" v="191"/>
          <ac:spMkLst>
            <pc:docMk/>
            <pc:sldMk cId="1034950240" sldId="303"/>
            <ac:spMk id="2109" creationId="{14A7857B-2F37-1F01-D1C8-BA65F88DA49E}"/>
          </ac:spMkLst>
        </pc:sp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10" creationId="{AC99B8A9-2E5C-D61A-947D-09112B5F37C0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11" creationId="{876172DE-A25B-D048-E8AF-C055BCCB40ED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12" creationId="{02BF595D-611D-9E37-617C-EBC0EEB7F3F7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26" creationId="{AF2C3CD5-64FF-B810-6C6A-F1F2CEA00265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27" creationId="{D0893D18-4204-6828-4A3B-6234C0E6FC21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28" creationId="{CE8BD611-BF39-F8CC-5AC7-E857D1903E69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42" creationId="{46AAEDC0-2457-2885-1993-0C30CBD1176B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43" creationId="{7389DFBC-0230-435E-2B74-1D9E89804A57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44" creationId="{F397C32F-5127-E3F7-5EED-3A1C9B6A7F14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58" creationId="{F88DA263-5A27-EABD-51FA-604E7DE43796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59" creationId="{F698D624-8DC2-2A48-43FF-4CF4623E5FBB}"/>
          </ac:picMkLst>
        </pc:picChg>
        <pc:picChg chg="del">
          <ac:chgData name="Hanneke Vink - van Duren" userId="6a363cd0-5fba-4a61-8782-71b0725cc752" providerId="ADAL" clId="{319A25F4-4025-410F-B53F-A5B9B14AE495}" dt="2024-11-15T18:03:23.014" v="190" actId="478"/>
          <ac:picMkLst>
            <pc:docMk/>
            <pc:sldMk cId="1034950240" sldId="303"/>
            <ac:picMk id="60" creationId="{EA9B4D4D-03F0-F282-9B28-4B140F483A7B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56" creationId="{CB1768F8-C774-E473-7996-3975B41B47D8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57" creationId="{8A76C842-0421-D9BA-718C-012C6FC75953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58" creationId="{81A7E563-587F-FD00-0AD1-B8201399CC07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71" creationId="{89800DAF-251D-D00E-09ED-1FAFA1F578AD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72" creationId="{EBAC7C1B-5FB4-34ED-AEB4-D5AE879ABC80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73" creationId="{14A73CC2-BED9-2CCC-4BE1-D359539C2021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86" creationId="{946212B6-341A-AC01-4C08-898F46D0E7B7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87" creationId="{F6D8D988-13FB-831D-2522-774D8C35D177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088" creationId="{233BBB5F-8DA0-F9F2-DEA1-8D5C205C0DAD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101" creationId="{5B4B7B28-826A-BF60-AEFC-EEFC7F263B74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102" creationId="{A668592C-C378-DDD9-0B69-D9E20175E7BD}"/>
          </ac:picMkLst>
        </pc:picChg>
        <pc:picChg chg="add mod">
          <ac:chgData name="Hanneke Vink - van Duren" userId="6a363cd0-5fba-4a61-8782-71b0725cc752" providerId="ADAL" clId="{319A25F4-4025-410F-B53F-A5B9B14AE495}" dt="2024-11-15T18:03:27.575" v="191"/>
          <ac:picMkLst>
            <pc:docMk/>
            <pc:sldMk cId="1034950240" sldId="303"/>
            <ac:picMk id="2103" creationId="{34E13D2C-C1D2-E71C-F202-F60ED8A6A1AE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7:31.243" v="454" actId="1076"/>
        <pc:sldMkLst>
          <pc:docMk/>
          <pc:sldMk cId="778186887" sldId="304"/>
        </pc:sldMkLst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2" creationId="{5D4FEADF-2C94-989C-907B-4700DA729377}"/>
          </ac:spMkLst>
        </pc:spChg>
        <pc:spChg chg="add del mod">
          <ac:chgData name="Hanneke Vink - van Duren" userId="6a363cd0-5fba-4a61-8782-71b0725cc752" providerId="ADAL" clId="{319A25F4-4025-410F-B53F-A5B9B14AE495}" dt="2024-11-16T10:56:35.715" v="442" actId="478"/>
          <ac:spMkLst>
            <pc:docMk/>
            <pc:sldMk cId="778186887" sldId="304"/>
            <ac:spMk id="3" creationId="{C86FEB9B-4709-CC94-5891-58964666D4DE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4" creationId="{66036E56-0007-F2BF-03A7-9574C07A1C49}"/>
          </ac:spMkLst>
        </pc:spChg>
        <pc:spChg chg="add mod">
          <ac:chgData name="Hanneke Vink - van Duren" userId="6a363cd0-5fba-4a61-8782-71b0725cc752" providerId="ADAL" clId="{319A25F4-4025-410F-B53F-A5B9B14AE495}" dt="2024-11-16T10:57:25.162" v="453" actId="1076"/>
          <ac:spMkLst>
            <pc:docMk/>
            <pc:sldMk cId="778186887" sldId="304"/>
            <ac:spMk id="5" creationId="{B6FB804E-9497-7901-80F1-EF00B8EF15EA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" creationId="{1A9C4077-2147-87BF-4382-C7BEAF20B247}"/>
          </ac:spMkLst>
        </pc:spChg>
        <pc:spChg chg="add mod">
          <ac:chgData name="Hanneke Vink - van Duren" userId="6a363cd0-5fba-4a61-8782-71b0725cc752" providerId="ADAL" clId="{319A25F4-4025-410F-B53F-A5B9B14AE495}" dt="2024-11-15T18:08:09.996" v="237" actId="207"/>
          <ac:spMkLst>
            <pc:docMk/>
            <pc:sldMk cId="778186887" sldId="304"/>
            <ac:spMk id="7" creationId="{85463D25-40B2-7B9B-B64F-0E5D74EC2A3F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" creationId="{9E8548A2-1040-E258-FEC7-333ECBC3F76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" creationId="{1141FFAF-AC3C-2A7D-E597-4EC37210D2B9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" creationId="{AC594C51-56D4-465C-BD8F-73C5494B51EC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1" creationId="{2C004D53-A707-8C8B-028F-F2AEC91ADE58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2" creationId="{71566B27-52DD-A4B4-45A8-6AF252C0DA34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3" creationId="{E90E6184-E758-8550-2802-23D343FB84C9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4" creationId="{B3AF402B-9C66-CF4F-2B46-525A66D4716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5" creationId="{EF2500D2-0AB0-CD26-17B9-6B3011029C6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9" creationId="{1A30BF8C-33DB-DD56-038D-F8BB064FF18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20" creationId="{B91CB128-EE65-B24E-7ACD-F8E1F30ED041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21" creationId="{7099D41E-066E-2EA9-8AB5-D26FF59AD9F7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22" creationId="{8DD335CB-F14A-353B-7319-85404E1F6BA3}"/>
          </ac:spMkLst>
        </pc:spChg>
        <pc:spChg chg="add mod">
          <ac:chgData name="Hanneke Vink - van Duren" userId="6a363cd0-5fba-4a61-8782-71b0725cc752" providerId="ADAL" clId="{319A25F4-4025-410F-B53F-A5B9B14AE495}" dt="2024-11-15T18:08:27.401" v="242" actId="20577"/>
          <ac:spMkLst>
            <pc:docMk/>
            <pc:sldMk cId="778186887" sldId="304"/>
            <ac:spMk id="23" creationId="{2BCB2059-1A78-A331-A63B-30881B9F4B9A}"/>
          </ac:spMkLst>
        </pc:spChg>
        <pc:spChg chg="add del mod">
          <ac:chgData name="Hanneke Vink - van Duren" userId="6a363cd0-5fba-4a61-8782-71b0725cc752" providerId="ADAL" clId="{319A25F4-4025-410F-B53F-A5B9B14AE495}" dt="2024-11-16T10:56:43.855" v="445" actId="478"/>
          <ac:spMkLst>
            <pc:docMk/>
            <pc:sldMk cId="778186887" sldId="304"/>
            <ac:spMk id="24" creationId="{A786C2A9-6827-E16F-2D1F-E43D8104AF3B}"/>
          </ac:spMkLst>
        </pc:spChg>
        <pc:spChg chg="add mod">
          <ac:chgData name="Hanneke Vink - van Duren" userId="6a363cd0-5fba-4a61-8782-71b0725cc752" providerId="ADAL" clId="{319A25F4-4025-410F-B53F-A5B9B14AE495}" dt="2024-11-16T10:57:31.243" v="454" actId="1076"/>
          <ac:spMkLst>
            <pc:docMk/>
            <pc:sldMk cId="778186887" sldId="304"/>
            <ac:spMk id="25" creationId="{03D2DF5F-1652-87F1-D10B-E411B3D7F15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26" creationId="{6B10307F-01F7-41DA-4C04-1F84C11BEA3B}"/>
          </ac:spMkLst>
        </pc:spChg>
        <pc:spChg chg="add mod">
          <ac:chgData name="Hanneke Vink - van Duren" userId="6a363cd0-5fba-4a61-8782-71b0725cc752" providerId="ADAL" clId="{319A25F4-4025-410F-B53F-A5B9B14AE495}" dt="2024-11-15T18:08:13.912" v="238" actId="207"/>
          <ac:spMkLst>
            <pc:docMk/>
            <pc:sldMk cId="778186887" sldId="304"/>
            <ac:spMk id="27" creationId="{01AF02F7-62BF-B48B-A4CF-855DBBC83CF6}"/>
          </ac:spMkLst>
        </pc:spChg>
        <pc:spChg chg="add mod">
          <ac:chgData name="Hanneke Vink - van Duren" userId="6a363cd0-5fba-4a61-8782-71b0725cc752" providerId="ADAL" clId="{319A25F4-4025-410F-B53F-A5B9B14AE495}" dt="2024-11-15T18:11:18.586" v="276" actId="207"/>
          <ac:spMkLst>
            <pc:docMk/>
            <pc:sldMk cId="778186887" sldId="304"/>
            <ac:spMk id="28" creationId="{507F2699-3DFD-7105-4608-0D3E662314F9}"/>
          </ac:spMkLst>
        </pc:spChg>
        <pc:spChg chg="add mod">
          <ac:chgData name="Hanneke Vink - van Duren" userId="6a363cd0-5fba-4a61-8782-71b0725cc752" providerId="ADAL" clId="{319A25F4-4025-410F-B53F-A5B9B14AE495}" dt="2024-11-15T18:11:25.667" v="277" actId="207"/>
          <ac:spMkLst>
            <pc:docMk/>
            <pc:sldMk cId="778186887" sldId="304"/>
            <ac:spMk id="29" creationId="{A9A82C4E-BB63-9F29-4124-01C05691C68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30" creationId="{213850C0-93EE-3718-C188-B9FDB0E75F5C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37" creationId="{994CA41F-4106-FB14-DBBD-302B05ADB21F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38" creationId="{FD845E3C-69B8-D377-C646-969022A69141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39" creationId="{291D53AE-FFFF-BC64-A6C1-11904EE0AD99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40" creationId="{BB6982EE-8DEB-67B7-92DE-B8CE851D64DE}"/>
          </ac:spMkLst>
        </pc:spChg>
        <pc:spChg chg="add mod">
          <ac:chgData name="Hanneke Vink - van Duren" userId="6a363cd0-5fba-4a61-8782-71b0725cc752" providerId="ADAL" clId="{319A25F4-4025-410F-B53F-A5B9B14AE495}" dt="2024-11-15T18:08:31.391" v="244" actId="20577"/>
          <ac:spMkLst>
            <pc:docMk/>
            <pc:sldMk cId="778186887" sldId="304"/>
            <ac:spMk id="41" creationId="{BD434B93-6958-CEB1-26D6-7F44F754C8A9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42" creationId="{E2F8D42A-299D-EF92-3418-91D2C414B8B4}"/>
          </ac:spMkLst>
        </pc:spChg>
        <pc:spChg chg="add del mod">
          <ac:chgData name="Hanneke Vink - van Duren" userId="6a363cd0-5fba-4a61-8782-71b0725cc752" providerId="ADAL" clId="{319A25F4-4025-410F-B53F-A5B9B14AE495}" dt="2024-11-16T10:56:54.003" v="448" actId="478"/>
          <ac:spMkLst>
            <pc:docMk/>
            <pc:sldMk cId="778186887" sldId="304"/>
            <ac:spMk id="43" creationId="{8FE41910-2FD0-E125-9B6F-A080516CD1EB}"/>
          </ac:spMkLst>
        </pc:spChg>
        <pc:spChg chg="add mod">
          <ac:chgData name="Hanneke Vink - van Duren" userId="6a363cd0-5fba-4a61-8782-71b0725cc752" providerId="ADAL" clId="{319A25F4-4025-410F-B53F-A5B9B14AE495}" dt="2024-11-16T10:57:05.294" v="449" actId="1076"/>
          <ac:spMkLst>
            <pc:docMk/>
            <pc:sldMk cId="778186887" sldId="304"/>
            <ac:spMk id="44" creationId="{167763B5-045C-74F6-0AF4-155D0D39214E}"/>
          </ac:spMkLst>
        </pc:spChg>
        <pc:spChg chg="add mod">
          <ac:chgData name="Hanneke Vink - van Duren" userId="6a363cd0-5fba-4a61-8782-71b0725cc752" providerId="ADAL" clId="{319A25F4-4025-410F-B53F-A5B9B14AE495}" dt="2024-11-15T18:08:16.949" v="239" actId="207"/>
          <ac:spMkLst>
            <pc:docMk/>
            <pc:sldMk cId="778186887" sldId="304"/>
            <ac:spMk id="45" creationId="{B7C81B0E-3AFE-E116-6BAB-F9DD9AEA2F34}"/>
          </ac:spMkLst>
        </pc:spChg>
        <pc:spChg chg="add mod">
          <ac:chgData name="Hanneke Vink - van Duren" userId="6a363cd0-5fba-4a61-8782-71b0725cc752" providerId="ADAL" clId="{319A25F4-4025-410F-B53F-A5B9B14AE495}" dt="2024-11-15T18:11:28.962" v="278" actId="207"/>
          <ac:spMkLst>
            <pc:docMk/>
            <pc:sldMk cId="778186887" sldId="304"/>
            <ac:spMk id="46" creationId="{C0199899-52E4-DE05-9571-C6B4FB5F5095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47" creationId="{E2AAF1D8-A83C-7182-E623-7F52DA364DF2}"/>
          </ac:spMkLst>
        </pc:spChg>
        <pc:spChg chg="add mod">
          <ac:chgData name="Hanneke Vink - van Duren" userId="6a363cd0-5fba-4a61-8782-71b0725cc752" providerId="ADAL" clId="{319A25F4-4025-410F-B53F-A5B9B14AE495}" dt="2024-11-15T18:11:14.947" v="275" actId="207"/>
          <ac:spMkLst>
            <pc:docMk/>
            <pc:sldMk cId="778186887" sldId="304"/>
            <ac:spMk id="48" creationId="{487165BB-8DC9-1E56-C683-9BBA86FB50EC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52" creationId="{1617B8FB-6F19-3F84-C105-5B2457E3386A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53" creationId="{CB35F658-1947-7B1D-7F15-97105BE0978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54" creationId="{D5D9600B-65A6-6622-56B0-DAB01A2631E7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55" creationId="{999E1C11-9E5C-7B84-776F-26C263862C75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56" creationId="{F92B0A9A-709E-D75D-2293-7AF3DF90F565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57" creationId="{1D89BF38-78EC-A85C-5A2E-EAFFF98B27EC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58" creationId="{9A44BB44-0781-FA02-308F-36610F47B1E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59" creationId="{08271461-FAD1-24D4-A7F8-01010912CB5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0" creationId="{2DD8CB28-ECAA-B2CA-3003-D2448784EECA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1" creationId="{DD28D534-6FDB-2175-8076-979A1A0E9B9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2" creationId="{3CFE9446-BA3B-04C7-2A0A-4A09CDB68BD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3" creationId="{1988D587-79C0-E4EA-47FF-6FF4528C9103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4" creationId="{10426D6D-9F0A-08C3-6B19-7EBBCFC0D496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5" creationId="{54F77328-1CEF-7FDF-6246-55273B7A78FF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6" creationId="{165BEDC7-3FA3-9B90-45BB-85816A52A144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67" creationId="{6FFE2E47-5975-B1FD-E273-9CEEE20144A7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1" creationId="{ACFB5560-4E19-B176-0D9E-9BAFDE913046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2" creationId="{9127958B-CE80-C234-6E6D-E21C20B776C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3" creationId="{8835E867-2456-7AC4-D6B6-BF163A96D283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4" creationId="{7B8B1671-D96E-41B0-28A5-FE153A9EE761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5" creationId="{17D29D43-FCCC-A074-5030-6AEB74DFC10C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6" creationId="{5A8DBDEF-A2C9-1F95-2567-6B02849AD1C1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7" creationId="{C4E17FDB-CE01-384C-A1AA-C5F3BBB4928F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8" creationId="{C84F9234-95A2-E4F2-910B-5F15043394E9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79" creationId="{9876B780-736E-0009-C8CC-0BCD1B93C0A3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0" creationId="{51C2B96B-D838-4D01-0542-CF53FEA4E52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1" creationId="{A4B03EFF-8F3D-9F1F-6BB7-1AE439CDFD8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2" creationId="{205A0406-BBBE-42D3-29E4-442537556B85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3" creationId="{A4DA36EC-FCE4-BDC3-519A-B7A0E2E84CE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7" creationId="{AC1B41EF-6115-1879-FD2E-91B87E85D6A4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8" creationId="{EE8EFC8D-CA46-B39B-6CF5-D7D4D00A9CCD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89" creationId="{55E22A7A-4918-6F63-31FE-CEF1298A71B4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0" creationId="{4A406F06-062B-4175-9D4A-5A94A2944BAA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1" creationId="{6F0A7F88-789E-7E30-7408-8B0D02EB7B61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2" creationId="{A8203ED2-38C4-14C3-4308-33C8B99AC647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3" creationId="{A07724A6-9440-40D2-D210-0DFEEDF3183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4" creationId="{63555653-B141-35DC-8619-8E8A8C8E38B3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5" creationId="{FF500918-A5EF-0985-DF6B-F294813CE4AA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6" creationId="{A1BD32B7-6F90-1A95-4638-A00BB39BE6C7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7" creationId="{8BE05010-2678-3F04-EDE1-A2252D306DFE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8" creationId="{092DEEF3-07B2-FAB9-CBC8-49DD1FC23ED9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99" creationId="{31360DFF-4E62-4CA8-0F34-F6DDFD45B974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3" creationId="{11DBB05E-817C-8A79-FF79-FE1CF085F3DE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4" creationId="{926B3002-3D4A-DA16-C683-411AFD84286F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5" creationId="{A821A190-957E-5CFF-E5CB-274EAC5EE03B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6" creationId="{AC410AFA-0BB2-894B-059C-EE4D802A7557}"/>
          </ac:spMkLst>
        </pc:spChg>
        <pc:spChg chg="del">
          <ac:chgData name="Hanneke Vink - van Duren" userId="6a363cd0-5fba-4a61-8782-71b0725cc752" providerId="ADAL" clId="{319A25F4-4025-410F-B53F-A5B9B14AE495}" dt="2024-11-15T18:06:50.518" v="231" actId="478"/>
          <ac:spMkLst>
            <pc:docMk/>
            <pc:sldMk cId="778186887" sldId="304"/>
            <ac:spMk id="107" creationId="{7B080A98-0BA0-30A8-9C1D-879AFE37194F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08" creationId="{9199E520-E5CC-4296-F2CE-A527DF6109C8}"/>
          </ac:spMkLst>
        </pc:spChg>
        <pc:spChg chg="add mod">
          <ac:chgData name="Hanneke Vink - van Duren" userId="6a363cd0-5fba-4a61-8782-71b0725cc752" providerId="ADAL" clId="{319A25F4-4025-410F-B53F-A5B9B14AE495}" dt="2024-11-15T18:08:34.146" v="246" actId="20577"/>
          <ac:spMkLst>
            <pc:docMk/>
            <pc:sldMk cId="778186887" sldId="304"/>
            <ac:spMk id="109" creationId="{C1A3AADD-BD49-A866-485C-4DBF96324EC7}"/>
          </ac:spMkLst>
        </pc:spChg>
        <pc:spChg chg="add del mod">
          <ac:chgData name="Hanneke Vink - van Duren" userId="6a363cd0-5fba-4a61-8782-71b0725cc752" providerId="ADAL" clId="{319A25F4-4025-410F-B53F-A5B9B14AE495}" dt="2024-11-16T10:57:10.122" v="451" actId="478"/>
          <ac:spMkLst>
            <pc:docMk/>
            <pc:sldMk cId="778186887" sldId="304"/>
            <ac:spMk id="110" creationId="{5043585D-3696-D9C7-DFF6-79A844767E0A}"/>
          </ac:spMkLst>
        </pc:spChg>
        <pc:spChg chg="add mod">
          <ac:chgData name="Hanneke Vink - van Duren" userId="6a363cd0-5fba-4a61-8782-71b0725cc752" providerId="ADAL" clId="{319A25F4-4025-410F-B53F-A5B9B14AE495}" dt="2024-11-16T10:57:16.542" v="452" actId="1076"/>
          <ac:spMkLst>
            <pc:docMk/>
            <pc:sldMk cId="778186887" sldId="304"/>
            <ac:spMk id="111" creationId="{A65FD359-0A17-9F55-77ED-C6C3D71950AE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12" creationId="{8D857639-09B5-81DF-F1D5-FA1B799B9AA4}"/>
          </ac:spMkLst>
        </pc:spChg>
        <pc:spChg chg="add mod">
          <ac:chgData name="Hanneke Vink - van Duren" userId="6a363cd0-5fba-4a61-8782-71b0725cc752" providerId="ADAL" clId="{319A25F4-4025-410F-B53F-A5B9B14AE495}" dt="2024-11-15T18:08:20.859" v="240" actId="207"/>
          <ac:spMkLst>
            <pc:docMk/>
            <pc:sldMk cId="778186887" sldId="304"/>
            <ac:spMk id="113" creationId="{E794F98A-7775-B231-26E1-57882EDCC999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14" creationId="{D08EF996-E106-DE41-34AA-B500F01A44F3}"/>
          </ac:spMkLst>
        </pc:spChg>
        <pc:spChg chg="add mod">
          <ac:chgData name="Hanneke Vink - van Duren" userId="6a363cd0-5fba-4a61-8782-71b0725cc752" providerId="ADAL" clId="{319A25F4-4025-410F-B53F-A5B9B14AE495}" dt="2024-11-15T18:11:53.005" v="279" actId="207"/>
          <ac:spMkLst>
            <pc:docMk/>
            <pc:sldMk cId="778186887" sldId="304"/>
            <ac:spMk id="115" creationId="{CA29846B-A5BA-4601-9E6E-C95929B9AC7F}"/>
          </ac:spMkLst>
        </pc:spChg>
        <pc:spChg chg="add mod">
          <ac:chgData name="Hanneke Vink - van Duren" userId="6a363cd0-5fba-4a61-8782-71b0725cc752" providerId="ADAL" clId="{319A25F4-4025-410F-B53F-A5B9B14AE495}" dt="2024-11-15T18:11:57.793" v="280" actId="207"/>
          <ac:spMkLst>
            <pc:docMk/>
            <pc:sldMk cId="778186887" sldId="304"/>
            <ac:spMk id="116" creationId="{8BACB299-9C2B-A678-2F97-6B58D498CCF9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20" creationId="{259CC5E1-9448-CC1C-E825-83601FB752A7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21" creationId="{A86F5F88-D24B-04DE-7507-4477C2142C30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22" creationId="{4521BB0D-64B9-B193-D61E-030E78722A5D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23" creationId="{D3FE4552-DB28-DC25-751F-D10DAEA994BB}"/>
          </ac:spMkLst>
        </pc:spChg>
        <pc:spChg chg="add mod">
          <ac:chgData name="Hanneke Vink - van Duren" userId="6a363cd0-5fba-4a61-8782-71b0725cc752" providerId="ADAL" clId="{319A25F4-4025-410F-B53F-A5B9B14AE495}" dt="2024-11-15T18:08:37.327" v="248" actId="20577"/>
          <ac:spMkLst>
            <pc:docMk/>
            <pc:sldMk cId="778186887" sldId="304"/>
            <ac:spMk id="124" creationId="{CD5996C5-A506-3F60-95B4-FAEAA5A32840}"/>
          </ac:spMkLst>
        </pc:spChg>
        <pc:spChg chg="add mod">
          <ac:chgData name="Hanneke Vink - van Duren" userId="6a363cd0-5fba-4a61-8782-71b0725cc752" providerId="ADAL" clId="{319A25F4-4025-410F-B53F-A5B9B14AE495}" dt="2024-11-15T18:06:56.827" v="232"/>
          <ac:spMkLst>
            <pc:docMk/>
            <pc:sldMk cId="778186887" sldId="304"/>
            <ac:spMk id="125" creationId="{48F7D2F7-F820-093F-E063-72D48867491E}"/>
          </ac:spMkLst>
        </pc:sp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6" creationId="{EF187025-A94E-5C67-C954-8FF105BBA957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7" creationId="{56B96B7C-F911-12B1-F463-2D4587D3C89B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8" creationId="{F94BAB07-B31D-A53D-4DAD-9C321009E026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31" creationId="{DABABD3B-3352-CEB1-F1AC-BF88830BA839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32" creationId="{40562907-4226-F80F-7719-1E532680E6CA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33" creationId="{446DCA18-B1BF-35D9-283B-91399735FF81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34" creationId="{2B3A30FF-9489-9C4E-2952-0771795FDC69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35" creationId="{2C03EEED-2BEC-AC4B-A7D2-F5DC97AC769A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36" creationId="{DFF98AE1-D8E4-1539-00FF-6C1A792B2B0E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49" creationId="{5F22D871-0875-835A-4B03-D4F45685BFA8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50" creationId="{B003276C-6CE6-7275-76F8-8165C446606E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51" creationId="{24FEE8B3-072A-4D82-30A3-EE521A67DDC9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68" creationId="{8EADFB6E-3AB7-AC6B-2220-1200994416D7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69" creationId="{CEF62492-B7B0-ECF5-19B9-58CF44BF9E35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70" creationId="{3D8EAE5A-7047-C1EA-D65E-0FCD6C169EC6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84" creationId="{885D12C3-0468-3140-6442-0347CF5550B5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85" creationId="{EDBEAED6-3ACB-6AE5-E6F5-530E6C3F19C7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86" creationId="{BF0D630C-5DEB-C6A2-2963-F02A05C20CF1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100" creationId="{1BFD92D6-131A-0AF2-6606-03665BD1CEB3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101" creationId="{6CCC9956-606A-7A53-A7A7-EDB5293E02E4}"/>
          </ac:picMkLst>
        </pc:picChg>
        <pc:picChg chg="del">
          <ac:chgData name="Hanneke Vink - van Duren" userId="6a363cd0-5fba-4a61-8782-71b0725cc752" providerId="ADAL" clId="{319A25F4-4025-410F-B53F-A5B9B14AE495}" dt="2024-11-15T18:06:50.518" v="231" actId="478"/>
          <ac:picMkLst>
            <pc:docMk/>
            <pc:sldMk cId="778186887" sldId="304"/>
            <ac:picMk id="102" creationId="{ECA1253E-9C69-9658-D123-AD66FBB45ED9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17" creationId="{1EA8F78C-459F-2937-0842-FAEC5B148F85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18" creationId="{4FAF93B5-3E8B-B789-DDB2-2EF65F58BB6C}"/>
          </ac:picMkLst>
        </pc:picChg>
        <pc:picChg chg="add mod">
          <ac:chgData name="Hanneke Vink - van Duren" userId="6a363cd0-5fba-4a61-8782-71b0725cc752" providerId="ADAL" clId="{319A25F4-4025-410F-B53F-A5B9B14AE495}" dt="2024-11-15T18:06:56.827" v="232"/>
          <ac:picMkLst>
            <pc:docMk/>
            <pc:sldMk cId="778186887" sldId="304"/>
            <ac:picMk id="119" creationId="{C8C16253-5104-C6C8-CB1F-BDF691B25283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6:17.064" v="344"/>
        <pc:sldMkLst>
          <pc:docMk/>
          <pc:sldMk cId="1705162556" sldId="306"/>
        </pc:sldMkLst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2" creationId="{4022A385-E7E9-54D9-AAAC-BBBB5B61DE7B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3" creationId="{A6CD5573-2747-F5D0-8EB3-AFF69B0E4A1F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5" creationId="{82C0C478-A080-4F3F-6E53-7DC342B4CC4B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7" creationId="{AE724AC1-03DD-D8F4-94B9-65EE3E572C05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8" creationId="{F4D31C3B-17C1-32AD-29D2-682D0CB13720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9" creationId="{77638739-8902-1794-6919-979AD3B53A53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11" creationId="{DC3FA15E-6878-0522-5586-C87996EE10C6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13" creationId="{966057F0-2730-61EC-758D-88815E8DCCDA}"/>
          </ac:spMkLst>
        </pc:spChg>
        <pc:spChg chg="del">
          <ac:chgData name="Hanneke Vink - van Duren" userId="6a363cd0-5fba-4a61-8782-71b0725cc752" providerId="ADAL" clId="{319A25F4-4025-410F-B53F-A5B9B14AE495}" dt="2024-11-15T19:06:14.392" v="343" actId="478"/>
          <ac:spMkLst>
            <pc:docMk/>
            <pc:sldMk cId="1705162556" sldId="306"/>
            <ac:spMk id="14" creationId="{A7F80EE4-94A9-AA59-8C12-4498BF695D96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15" creationId="{E44A0435-A029-48C2-67A4-58D2D5F28FC0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16" creationId="{606E7B28-D465-8AD4-988E-63B1C228CFE8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17" creationId="{D5936B96-7F3A-2DDC-F355-B69D4ED2AF68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20" creationId="{3D32DA19-5E1B-CB1E-BA77-EA6E6483FC03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21" creationId="{B82AAD4B-082D-34ED-C695-932188AE4F6B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22" creationId="{B6E5A21A-3CAF-E346-C41E-978BA8961954}"/>
          </ac:spMkLst>
        </pc:spChg>
        <pc:spChg chg="add mod">
          <ac:chgData name="Hanneke Vink - van Duren" userId="6a363cd0-5fba-4a61-8782-71b0725cc752" providerId="ADAL" clId="{319A25F4-4025-410F-B53F-A5B9B14AE495}" dt="2024-11-15T19:06:17.064" v="344"/>
          <ac:spMkLst>
            <pc:docMk/>
            <pc:sldMk cId="1705162556" sldId="306"/>
            <ac:spMk id="23" creationId="{A654BD21-638B-7BA5-CFEC-9E429869A8C3}"/>
          </ac:spMkLst>
        </pc:spChg>
        <pc:picChg chg="del">
          <ac:chgData name="Hanneke Vink - van Duren" userId="6a363cd0-5fba-4a61-8782-71b0725cc752" providerId="ADAL" clId="{319A25F4-4025-410F-B53F-A5B9B14AE495}" dt="2024-11-15T19:06:14.392" v="343" actId="478"/>
          <ac:picMkLst>
            <pc:docMk/>
            <pc:sldMk cId="1705162556" sldId="306"/>
            <ac:picMk id="4" creationId="{EFD582C9-6551-FB57-8984-4F581D679A3E}"/>
          </ac:picMkLst>
        </pc:picChg>
        <pc:picChg chg="del">
          <ac:chgData name="Hanneke Vink - van Duren" userId="6a363cd0-5fba-4a61-8782-71b0725cc752" providerId="ADAL" clId="{319A25F4-4025-410F-B53F-A5B9B14AE495}" dt="2024-11-15T19:06:14.392" v="343" actId="478"/>
          <ac:picMkLst>
            <pc:docMk/>
            <pc:sldMk cId="1705162556" sldId="306"/>
            <ac:picMk id="6" creationId="{F9EE727A-5978-D90E-48B4-819538EC3A39}"/>
          </ac:picMkLst>
        </pc:picChg>
        <pc:picChg chg="del">
          <ac:chgData name="Hanneke Vink - van Duren" userId="6a363cd0-5fba-4a61-8782-71b0725cc752" providerId="ADAL" clId="{319A25F4-4025-410F-B53F-A5B9B14AE495}" dt="2024-11-15T19:06:14.392" v="343" actId="478"/>
          <ac:picMkLst>
            <pc:docMk/>
            <pc:sldMk cId="1705162556" sldId="306"/>
            <ac:picMk id="10" creationId="{89757244-4B8C-FF44-212B-B874A2EA0A1A}"/>
          </ac:picMkLst>
        </pc:picChg>
        <pc:picChg chg="del">
          <ac:chgData name="Hanneke Vink - van Duren" userId="6a363cd0-5fba-4a61-8782-71b0725cc752" providerId="ADAL" clId="{319A25F4-4025-410F-B53F-A5B9B14AE495}" dt="2024-11-15T19:06:14.392" v="343" actId="478"/>
          <ac:picMkLst>
            <pc:docMk/>
            <pc:sldMk cId="1705162556" sldId="306"/>
            <ac:picMk id="12" creationId="{93999024-8314-C3AE-7058-CF571F3B638A}"/>
          </ac:picMkLst>
        </pc:picChg>
        <pc:picChg chg="add mod">
          <ac:chgData name="Hanneke Vink - van Duren" userId="6a363cd0-5fba-4a61-8782-71b0725cc752" providerId="ADAL" clId="{319A25F4-4025-410F-B53F-A5B9B14AE495}" dt="2024-11-15T19:06:17.064" v="344"/>
          <ac:picMkLst>
            <pc:docMk/>
            <pc:sldMk cId="1705162556" sldId="306"/>
            <ac:picMk id="18" creationId="{85698586-4701-54B5-FBEA-F5E5AE16BECF}"/>
          </ac:picMkLst>
        </pc:picChg>
        <pc:picChg chg="add mod">
          <ac:chgData name="Hanneke Vink - van Duren" userId="6a363cd0-5fba-4a61-8782-71b0725cc752" providerId="ADAL" clId="{319A25F4-4025-410F-B53F-A5B9B14AE495}" dt="2024-11-15T19:06:17.064" v="344"/>
          <ac:picMkLst>
            <pc:docMk/>
            <pc:sldMk cId="1705162556" sldId="306"/>
            <ac:picMk id="19" creationId="{701A6875-27CC-444E-63BC-6B48741BD896}"/>
          </ac:picMkLst>
        </pc:picChg>
        <pc:picChg chg="add mod">
          <ac:chgData name="Hanneke Vink - van Duren" userId="6a363cd0-5fba-4a61-8782-71b0725cc752" providerId="ADAL" clId="{319A25F4-4025-410F-B53F-A5B9B14AE495}" dt="2024-11-15T19:06:17.064" v="344"/>
          <ac:picMkLst>
            <pc:docMk/>
            <pc:sldMk cId="1705162556" sldId="306"/>
            <ac:picMk id="24" creationId="{DF2DB14E-C650-5B95-C03A-945C62F091CC}"/>
          </ac:picMkLst>
        </pc:picChg>
        <pc:picChg chg="add mod">
          <ac:chgData name="Hanneke Vink - van Duren" userId="6a363cd0-5fba-4a61-8782-71b0725cc752" providerId="ADAL" clId="{319A25F4-4025-410F-B53F-A5B9B14AE495}" dt="2024-11-15T19:06:17.064" v="344"/>
          <ac:picMkLst>
            <pc:docMk/>
            <pc:sldMk cId="1705162556" sldId="306"/>
            <ac:picMk id="25" creationId="{FDCEC5E1-7625-7C81-A752-51B324DF1170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6:29.457" v="346"/>
        <pc:sldMkLst>
          <pc:docMk/>
          <pc:sldMk cId="1869132331" sldId="307"/>
        </pc:sldMkLst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2" creationId="{8A59F5AD-3070-4AED-7F22-100CE69E0DA1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3" creationId="{0AB9D10C-B453-30B5-A5C4-71DB5011E862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5" creationId="{39E398DD-EAA1-A88C-062C-A0319972560A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7" creationId="{06FF9A5A-E89F-AD2F-02D5-6D013CD7BBA1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8" creationId="{6F3372E9-E5E3-8DA9-2523-7E05A8D786EC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9" creationId="{C793FB7C-97C4-18F6-AE62-08EEF6A9CEAF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11" creationId="{C3428EB6-CFC8-F607-601D-6685BCC6FD67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13" creationId="{5EAA4CB2-9F41-9793-B41C-0522904C75E0}"/>
          </ac:spMkLst>
        </pc:spChg>
        <pc:spChg chg="del">
          <ac:chgData name="Hanneke Vink - van Duren" userId="6a363cd0-5fba-4a61-8782-71b0725cc752" providerId="ADAL" clId="{319A25F4-4025-410F-B53F-A5B9B14AE495}" dt="2024-11-15T19:06:28.799" v="345" actId="478"/>
          <ac:spMkLst>
            <pc:docMk/>
            <pc:sldMk cId="1869132331" sldId="307"/>
            <ac:spMk id="14" creationId="{E0D7AA31-08EB-31B8-178F-E1D272039ADF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15" creationId="{017D7EE8-7248-2E97-51F3-7AD751E372A9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16" creationId="{B5206A00-DD3E-1CAD-FE37-73B8ACF621C4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17" creationId="{7722C7A5-B815-8228-68DB-A2F4A5287774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20" creationId="{48A77F94-97ED-D7B5-5159-0D2BEA65CFD8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21" creationId="{41636CAF-8C23-707E-3EB6-3D66A0BC0A2E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22" creationId="{3C1E8C5B-64B6-B262-ACA6-A5E7B79024B1}"/>
          </ac:spMkLst>
        </pc:spChg>
        <pc:spChg chg="add mod">
          <ac:chgData name="Hanneke Vink - van Duren" userId="6a363cd0-5fba-4a61-8782-71b0725cc752" providerId="ADAL" clId="{319A25F4-4025-410F-B53F-A5B9B14AE495}" dt="2024-11-15T19:06:29.457" v="346"/>
          <ac:spMkLst>
            <pc:docMk/>
            <pc:sldMk cId="1869132331" sldId="307"/>
            <ac:spMk id="23" creationId="{765BB907-15B9-2BA3-17A9-4E5CE9D9406C}"/>
          </ac:spMkLst>
        </pc:spChg>
        <pc:picChg chg="del">
          <ac:chgData name="Hanneke Vink - van Duren" userId="6a363cd0-5fba-4a61-8782-71b0725cc752" providerId="ADAL" clId="{319A25F4-4025-410F-B53F-A5B9B14AE495}" dt="2024-11-15T19:06:28.799" v="345" actId="478"/>
          <ac:picMkLst>
            <pc:docMk/>
            <pc:sldMk cId="1869132331" sldId="307"/>
            <ac:picMk id="4" creationId="{FB900639-D1FE-8B1E-02AC-2D6B3BB605DD}"/>
          </ac:picMkLst>
        </pc:picChg>
        <pc:picChg chg="del">
          <ac:chgData name="Hanneke Vink - van Duren" userId="6a363cd0-5fba-4a61-8782-71b0725cc752" providerId="ADAL" clId="{319A25F4-4025-410F-B53F-A5B9B14AE495}" dt="2024-11-15T19:06:28.799" v="345" actId="478"/>
          <ac:picMkLst>
            <pc:docMk/>
            <pc:sldMk cId="1869132331" sldId="307"/>
            <ac:picMk id="6" creationId="{A385420E-FAC8-A7DE-24DF-2E6480BA79BC}"/>
          </ac:picMkLst>
        </pc:picChg>
        <pc:picChg chg="del">
          <ac:chgData name="Hanneke Vink - van Duren" userId="6a363cd0-5fba-4a61-8782-71b0725cc752" providerId="ADAL" clId="{319A25F4-4025-410F-B53F-A5B9B14AE495}" dt="2024-11-15T19:06:28.799" v="345" actId="478"/>
          <ac:picMkLst>
            <pc:docMk/>
            <pc:sldMk cId="1869132331" sldId="307"/>
            <ac:picMk id="10" creationId="{8EA9B752-E6AC-E3AE-DDA3-35EDE3647B7A}"/>
          </ac:picMkLst>
        </pc:picChg>
        <pc:picChg chg="del">
          <ac:chgData name="Hanneke Vink - van Duren" userId="6a363cd0-5fba-4a61-8782-71b0725cc752" providerId="ADAL" clId="{319A25F4-4025-410F-B53F-A5B9B14AE495}" dt="2024-11-15T19:06:28.799" v="345" actId="478"/>
          <ac:picMkLst>
            <pc:docMk/>
            <pc:sldMk cId="1869132331" sldId="307"/>
            <ac:picMk id="12" creationId="{67F039C7-BF74-944B-114E-1DA2EF9DA937}"/>
          </ac:picMkLst>
        </pc:picChg>
        <pc:picChg chg="add mod">
          <ac:chgData name="Hanneke Vink - van Duren" userId="6a363cd0-5fba-4a61-8782-71b0725cc752" providerId="ADAL" clId="{319A25F4-4025-410F-B53F-A5B9B14AE495}" dt="2024-11-15T19:06:29.457" v="346"/>
          <ac:picMkLst>
            <pc:docMk/>
            <pc:sldMk cId="1869132331" sldId="307"/>
            <ac:picMk id="18" creationId="{C61423CD-7F7B-FA0E-3785-21F933F4E5FC}"/>
          </ac:picMkLst>
        </pc:picChg>
        <pc:picChg chg="add mod">
          <ac:chgData name="Hanneke Vink - van Duren" userId="6a363cd0-5fba-4a61-8782-71b0725cc752" providerId="ADAL" clId="{319A25F4-4025-410F-B53F-A5B9B14AE495}" dt="2024-11-15T19:06:29.457" v="346"/>
          <ac:picMkLst>
            <pc:docMk/>
            <pc:sldMk cId="1869132331" sldId="307"/>
            <ac:picMk id="19" creationId="{9E546B3B-E169-B2F7-E4FE-782AFCCCD2C2}"/>
          </ac:picMkLst>
        </pc:picChg>
        <pc:picChg chg="add mod">
          <ac:chgData name="Hanneke Vink - van Duren" userId="6a363cd0-5fba-4a61-8782-71b0725cc752" providerId="ADAL" clId="{319A25F4-4025-410F-B53F-A5B9B14AE495}" dt="2024-11-15T19:06:29.457" v="346"/>
          <ac:picMkLst>
            <pc:docMk/>
            <pc:sldMk cId="1869132331" sldId="307"/>
            <ac:picMk id="24" creationId="{1EF5A94F-FD66-4F95-2765-B130513FC1D7}"/>
          </ac:picMkLst>
        </pc:picChg>
        <pc:picChg chg="add mod">
          <ac:chgData name="Hanneke Vink - van Duren" userId="6a363cd0-5fba-4a61-8782-71b0725cc752" providerId="ADAL" clId="{319A25F4-4025-410F-B53F-A5B9B14AE495}" dt="2024-11-15T19:06:29.457" v="346"/>
          <ac:picMkLst>
            <pc:docMk/>
            <pc:sldMk cId="1869132331" sldId="307"/>
            <ac:picMk id="25" creationId="{4851488D-4924-0F76-0C92-ED8529F815ED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5:51.519" v="340"/>
        <pc:sldMkLst>
          <pc:docMk/>
          <pc:sldMk cId="4269160042" sldId="313"/>
        </pc:sldMkLst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2" creationId="{9151B479-3760-44A3-4392-51F1E7AD888B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3" creationId="{EA7C9D08-A854-AC1E-811E-1CCE00394BF0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5" creationId="{BBEB16D1-6D29-1CF0-750E-BBC30C8885B5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7" creationId="{D83BB95D-89BE-2879-B6F7-3D3C726DC23D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8" creationId="{CA377D2F-5A6C-99DB-F761-2A78662EC1A9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9" creationId="{4AE00F4E-3D78-528C-2893-83BCAA387684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11" creationId="{FA7235E0-BC21-B519-05A3-43E833583737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13" creationId="{9DD7AD18-94FA-B037-C0E2-3E588B5E13C6}"/>
          </ac:spMkLst>
        </pc:spChg>
        <pc:spChg chg="del">
          <ac:chgData name="Hanneke Vink - van Duren" userId="6a363cd0-5fba-4a61-8782-71b0725cc752" providerId="ADAL" clId="{319A25F4-4025-410F-B53F-A5B9B14AE495}" dt="2024-11-15T19:05:50.230" v="339" actId="478"/>
          <ac:spMkLst>
            <pc:docMk/>
            <pc:sldMk cId="4269160042" sldId="313"/>
            <ac:spMk id="14" creationId="{D1A38F7E-321B-1131-5F89-7773127536F5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15" creationId="{6888FDFF-1F24-32BD-255A-2995138A6D98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16" creationId="{1059F167-4510-8BCE-032B-D8A88D3E7B22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17" creationId="{41B78023-B065-85E3-F57D-FFDF17CCCC2C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20" creationId="{34201B71-8E0E-747F-149C-1C4A4803A0E8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21" creationId="{79FA8D2C-C214-19AD-F905-637523EEB080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22" creationId="{6E8739D7-E64E-7496-1FCE-989F1D94CCDB}"/>
          </ac:spMkLst>
        </pc:spChg>
        <pc:spChg chg="add mod">
          <ac:chgData name="Hanneke Vink - van Duren" userId="6a363cd0-5fba-4a61-8782-71b0725cc752" providerId="ADAL" clId="{319A25F4-4025-410F-B53F-A5B9B14AE495}" dt="2024-11-15T19:05:51.519" v="340"/>
          <ac:spMkLst>
            <pc:docMk/>
            <pc:sldMk cId="4269160042" sldId="313"/>
            <ac:spMk id="23" creationId="{826EED0D-C2E6-844A-77A2-03275DEF4B99}"/>
          </ac:spMkLst>
        </pc:spChg>
        <pc:picChg chg="del">
          <ac:chgData name="Hanneke Vink - van Duren" userId="6a363cd0-5fba-4a61-8782-71b0725cc752" providerId="ADAL" clId="{319A25F4-4025-410F-B53F-A5B9B14AE495}" dt="2024-11-15T19:05:50.230" v="339" actId="478"/>
          <ac:picMkLst>
            <pc:docMk/>
            <pc:sldMk cId="4269160042" sldId="313"/>
            <ac:picMk id="4" creationId="{44324C5C-DB67-CBDF-3368-2A51A1527780}"/>
          </ac:picMkLst>
        </pc:picChg>
        <pc:picChg chg="del">
          <ac:chgData name="Hanneke Vink - van Duren" userId="6a363cd0-5fba-4a61-8782-71b0725cc752" providerId="ADAL" clId="{319A25F4-4025-410F-B53F-A5B9B14AE495}" dt="2024-11-15T19:05:50.230" v="339" actId="478"/>
          <ac:picMkLst>
            <pc:docMk/>
            <pc:sldMk cId="4269160042" sldId="313"/>
            <ac:picMk id="6" creationId="{6B5A0ED1-675E-BB9D-9FA2-CD533E6F407B}"/>
          </ac:picMkLst>
        </pc:picChg>
        <pc:picChg chg="del">
          <ac:chgData name="Hanneke Vink - van Duren" userId="6a363cd0-5fba-4a61-8782-71b0725cc752" providerId="ADAL" clId="{319A25F4-4025-410F-B53F-A5B9B14AE495}" dt="2024-11-15T19:05:50.230" v="339" actId="478"/>
          <ac:picMkLst>
            <pc:docMk/>
            <pc:sldMk cId="4269160042" sldId="313"/>
            <ac:picMk id="10" creationId="{845BEFB2-EE2C-3544-DD62-4CB1E6D85950}"/>
          </ac:picMkLst>
        </pc:picChg>
        <pc:picChg chg="del">
          <ac:chgData name="Hanneke Vink - van Duren" userId="6a363cd0-5fba-4a61-8782-71b0725cc752" providerId="ADAL" clId="{319A25F4-4025-410F-B53F-A5B9B14AE495}" dt="2024-11-15T19:05:50.230" v="339" actId="478"/>
          <ac:picMkLst>
            <pc:docMk/>
            <pc:sldMk cId="4269160042" sldId="313"/>
            <ac:picMk id="12" creationId="{C8E37B44-6D80-927E-8196-49600A1A0B9E}"/>
          </ac:picMkLst>
        </pc:picChg>
        <pc:picChg chg="add mod">
          <ac:chgData name="Hanneke Vink - van Duren" userId="6a363cd0-5fba-4a61-8782-71b0725cc752" providerId="ADAL" clId="{319A25F4-4025-410F-B53F-A5B9B14AE495}" dt="2024-11-15T19:05:51.519" v="340"/>
          <ac:picMkLst>
            <pc:docMk/>
            <pc:sldMk cId="4269160042" sldId="313"/>
            <ac:picMk id="18" creationId="{548743CE-5B44-8273-23A6-81A04DDD596D}"/>
          </ac:picMkLst>
        </pc:picChg>
        <pc:picChg chg="add mod">
          <ac:chgData name="Hanneke Vink - van Duren" userId="6a363cd0-5fba-4a61-8782-71b0725cc752" providerId="ADAL" clId="{319A25F4-4025-410F-B53F-A5B9B14AE495}" dt="2024-11-15T19:05:51.519" v="340"/>
          <ac:picMkLst>
            <pc:docMk/>
            <pc:sldMk cId="4269160042" sldId="313"/>
            <ac:picMk id="19" creationId="{9DC7ECE3-3F72-A695-F1AD-E973AD341531}"/>
          </ac:picMkLst>
        </pc:picChg>
        <pc:picChg chg="add mod">
          <ac:chgData name="Hanneke Vink - van Duren" userId="6a363cd0-5fba-4a61-8782-71b0725cc752" providerId="ADAL" clId="{319A25F4-4025-410F-B53F-A5B9B14AE495}" dt="2024-11-15T19:05:51.519" v="340"/>
          <ac:picMkLst>
            <pc:docMk/>
            <pc:sldMk cId="4269160042" sldId="313"/>
            <ac:picMk id="24" creationId="{83637C4B-F414-2D91-5D82-BD039AC0EACA}"/>
          </ac:picMkLst>
        </pc:picChg>
        <pc:picChg chg="add mod">
          <ac:chgData name="Hanneke Vink - van Duren" userId="6a363cd0-5fba-4a61-8782-71b0725cc752" providerId="ADAL" clId="{319A25F4-4025-410F-B53F-A5B9B14AE495}" dt="2024-11-15T19:05:51.519" v="340"/>
          <ac:picMkLst>
            <pc:docMk/>
            <pc:sldMk cId="4269160042" sldId="313"/>
            <ac:picMk id="25" creationId="{A860D349-BA46-22BA-23E8-7CED62D6E5E5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6:04.614" v="342"/>
        <pc:sldMkLst>
          <pc:docMk/>
          <pc:sldMk cId="2080084995" sldId="314"/>
        </pc:sldMkLst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2" creationId="{D4D442DF-4443-EC8C-2C6D-3B368BBF8979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3" creationId="{64CCE822-5C9D-2C39-8E2A-75AF7D1C6D54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5" creationId="{883E1048-E54B-2953-01AE-0069DC01BB42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7" creationId="{487C6EF0-6468-A200-A437-B1DFEA67250C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8" creationId="{4EB60982-0221-1F9C-016E-F4F3D5225F07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9" creationId="{C0F3BCD1-B88D-D020-CE7C-04C779FF6079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11" creationId="{2EB68B21-B682-4BFB-9B0A-4F297F82B48B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13" creationId="{8EE8F3B5-ECA6-1349-F368-4F53C8C36655}"/>
          </ac:spMkLst>
        </pc:spChg>
        <pc:spChg chg="del">
          <ac:chgData name="Hanneke Vink - van Duren" userId="6a363cd0-5fba-4a61-8782-71b0725cc752" providerId="ADAL" clId="{319A25F4-4025-410F-B53F-A5B9B14AE495}" dt="2024-11-15T19:06:03.536" v="341" actId="478"/>
          <ac:spMkLst>
            <pc:docMk/>
            <pc:sldMk cId="2080084995" sldId="314"/>
            <ac:spMk id="14" creationId="{2CFA614E-F987-72D9-40F3-B7D2F85EE664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15" creationId="{F621F4B6-C532-FE4B-D6A5-4056BB208EAA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16" creationId="{BEF5E913-F069-EF94-3EA2-553D36B974DF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17" creationId="{DF302986-E07A-945D-C5B4-EF40EAC65425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20" creationId="{61FE02B1-372D-67AA-C458-2D8F8EE02866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21" creationId="{690813E1-F184-145A-CBAD-B44798C566D2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22" creationId="{7731B561-E7F9-9F23-B17A-4A950226887B}"/>
          </ac:spMkLst>
        </pc:spChg>
        <pc:spChg chg="add mod">
          <ac:chgData name="Hanneke Vink - van Duren" userId="6a363cd0-5fba-4a61-8782-71b0725cc752" providerId="ADAL" clId="{319A25F4-4025-410F-B53F-A5B9B14AE495}" dt="2024-11-15T19:06:04.614" v="342"/>
          <ac:spMkLst>
            <pc:docMk/>
            <pc:sldMk cId="2080084995" sldId="314"/>
            <ac:spMk id="23" creationId="{E4F00F4A-E332-13F1-B11D-2FFD47F1F2CD}"/>
          </ac:spMkLst>
        </pc:spChg>
        <pc:picChg chg="del">
          <ac:chgData name="Hanneke Vink - van Duren" userId="6a363cd0-5fba-4a61-8782-71b0725cc752" providerId="ADAL" clId="{319A25F4-4025-410F-B53F-A5B9B14AE495}" dt="2024-11-15T19:06:03.536" v="341" actId="478"/>
          <ac:picMkLst>
            <pc:docMk/>
            <pc:sldMk cId="2080084995" sldId="314"/>
            <ac:picMk id="4" creationId="{1B9B8BF6-B45A-823E-6834-7825014E91A9}"/>
          </ac:picMkLst>
        </pc:picChg>
        <pc:picChg chg="del">
          <ac:chgData name="Hanneke Vink - van Duren" userId="6a363cd0-5fba-4a61-8782-71b0725cc752" providerId="ADAL" clId="{319A25F4-4025-410F-B53F-A5B9B14AE495}" dt="2024-11-15T19:06:03.536" v="341" actId="478"/>
          <ac:picMkLst>
            <pc:docMk/>
            <pc:sldMk cId="2080084995" sldId="314"/>
            <ac:picMk id="6" creationId="{6F4F46E1-C68C-DF17-8803-5DF50B3C9976}"/>
          </ac:picMkLst>
        </pc:picChg>
        <pc:picChg chg="del">
          <ac:chgData name="Hanneke Vink - van Duren" userId="6a363cd0-5fba-4a61-8782-71b0725cc752" providerId="ADAL" clId="{319A25F4-4025-410F-B53F-A5B9B14AE495}" dt="2024-11-15T19:06:03.536" v="341" actId="478"/>
          <ac:picMkLst>
            <pc:docMk/>
            <pc:sldMk cId="2080084995" sldId="314"/>
            <ac:picMk id="10" creationId="{DA5E5082-54E7-B563-F02E-25678A7F397A}"/>
          </ac:picMkLst>
        </pc:picChg>
        <pc:picChg chg="del">
          <ac:chgData name="Hanneke Vink - van Duren" userId="6a363cd0-5fba-4a61-8782-71b0725cc752" providerId="ADAL" clId="{319A25F4-4025-410F-B53F-A5B9B14AE495}" dt="2024-11-15T19:06:03.536" v="341" actId="478"/>
          <ac:picMkLst>
            <pc:docMk/>
            <pc:sldMk cId="2080084995" sldId="314"/>
            <ac:picMk id="12" creationId="{C165E0F9-EEBA-48DC-88C5-6BBB88D5CC9E}"/>
          </ac:picMkLst>
        </pc:picChg>
        <pc:picChg chg="add mod">
          <ac:chgData name="Hanneke Vink - van Duren" userId="6a363cd0-5fba-4a61-8782-71b0725cc752" providerId="ADAL" clId="{319A25F4-4025-410F-B53F-A5B9B14AE495}" dt="2024-11-15T19:06:04.614" v="342"/>
          <ac:picMkLst>
            <pc:docMk/>
            <pc:sldMk cId="2080084995" sldId="314"/>
            <ac:picMk id="18" creationId="{15D9BE76-9577-12FC-A08D-FCBC4DAD05AF}"/>
          </ac:picMkLst>
        </pc:picChg>
        <pc:picChg chg="add mod">
          <ac:chgData name="Hanneke Vink - van Duren" userId="6a363cd0-5fba-4a61-8782-71b0725cc752" providerId="ADAL" clId="{319A25F4-4025-410F-B53F-A5B9B14AE495}" dt="2024-11-15T19:06:04.614" v="342"/>
          <ac:picMkLst>
            <pc:docMk/>
            <pc:sldMk cId="2080084995" sldId="314"/>
            <ac:picMk id="19" creationId="{29C1011D-8A48-96A3-7E7F-DEDF7356B869}"/>
          </ac:picMkLst>
        </pc:picChg>
        <pc:picChg chg="add mod">
          <ac:chgData name="Hanneke Vink - van Duren" userId="6a363cd0-5fba-4a61-8782-71b0725cc752" providerId="ADAL" clId="{319A25F4-4025-410F-B53F-A5B9B14AE495}" dt="2024-11-15T19:06:04.614" v="342"/>
          <ac:picMkLst>
            <pc:docMk/>
            <pc:sldMk cId="2080084995" sldId="314"/>
            <ac:picMk id="24" creationId="{6229405D-149D-5CBD-F26E-62B920BDD069}"/>
          </ac:picMkLst>
        </pc:picChg>
        <pc:picChg chg="add mod">
          <ac:chgData name="Hanneke Vink - van Duren" userId="6a363cd0-5fba-4a61-8782-71b0725cc752" providerId="ADAL" clId="{319A25F4-4025-410F-B53F-A5B9B14AE495}" dt="2024-11-15T19:06:04.614" v="342"/>
          <ac:picMkLst>
            <pc:docMk/>
            <pc:sldMk cId="2080084995" sldId="314"/>
            <ac:picMk id="25" creationId="{B3CDAFDA-9C6E-E91D-4964-00FE41E9F14F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3:15.417" v="400" actId="1076"/>
        <pc:sldMkLst>
          <pc:docMk/>
          <pc:sldMk cId="1286836135" sldId="321"/>
        </pc:sldMkLst>
        <pc:spChg chg="add del mod">
          <ac:chgData name="Hanneke Vink - van Duren" userId="6a363cd0-5fba-4a61-8782-71b0725cc752" providerId="ADAL" clId="{319A25F4-4025-410F-B53F-A5B9B14AE495}" dt="2024-11-15T17:49:02.447" v="12"/>
          <ac:spMkLst>
            <pc:docMk/>
            <pc:sldMk cId="1286836135" sldId="321"/>
            <ac:spMk id="2" creationId="{DBBC5695-459D-013E-3E2A-5C4B81BC3697}"/>
          </ac:spMkLst>
        </pc:spChg>
        <pc:spChg chg="add del mod">
          <ac:chgData name="Hanneke Vink - van Duren" userId="6a363cd0-5fba-4a61-8782-71b0725cc752" providerId="ADAL" clId="{319A25F4-4025-410F-B53F-A5B9B14AE495}" dt="2024-11-15T17:49:02.450" v="14"/>
          <ac:spMkLst>
            <pc:docMk/>
            <pc:sldMk cId="1286836135" sldId="321"/>
            <ac:spMk id="3" creationId="{04028AA8-B3CD-9842-2F82-B671490BADD8}"/>
          </ac:spMkLst>
        </pc:spChg>
        <pc:spChg chg="del mod">
          <ac:chgData name="Hanneke Vink - van Duren" userId="6a363cd0-5fba-4a61-8782-71b0725cc752" providerId="ADAL" clId="{319A25F4-4025-410F-B53F-A5B9B14AE495}" dt="2024-11-16T10:52:39.734" v="390" actId="478"/>
          <ac:spMkLst>
            <pc:docMk/>
            <pc:sldMk cId="1286836135" sldId="321"/>
            <ac:spMk id="4" creationId="{AA3E3EED-8636-D060-4974-5BF1AC508BE5}"/>
          </ac:spMkLst>
        </pc:spChg>
        <pc:spChg chg="mod">
          <ac:chgData name="Hanneke Vink - van Duren" userId="6a363cd0-5fba-4a61-8782-71b0725cc752" providerId="ADAL" clId="{319A25F4-4025-410F-B53F-A5B9B14AE495}" dt="2024-11-16T10:52:44.480" v="391" actId="1076"/>
          <ac:spMkLst>
            <pc:docMk/>
            <pc:sldMk cId="1286836135" sldId="321"/>
            <ac:spMk id="5" creationId="{756B4786-E369-3103-385F-FF6AF48EFA90}"/>
          </ac:spMkLst>
        </pc:spChg>
        <pc:spChg chg="add del mod">
          <ac:chgData name="Hanneke Vink - van Duren" userId="6a363cd0-5fba-4a61-8782-71b0725cc752" providerId="ADAL" clId="{319A25F4-4025-410F-B53F-A5B9B14AE495}" dt="2024-11-15T17:49:02.452" v="16"/>
          <ac:spMkLst>
            <pc:docMk/>
            <pc:sldMk cId="1286836135" sldId="321"/>
            <ac:spMk id="6" creationId="{D96EEA9D-4655-1F2B-5365-1D6C8BC6F369}"/>
          </ac:spMkLst>
        </pc:spChg>
        <pc:spChg chg="add del mod">
          <ac:chgData name="Hanneke Vink - van Duren" userId="6a363cd0-5fba-4a61-8782-71b0725cc752" providerId="ADAL" clId="{319A25F4-4025-410F-B53F-A5B9B14AE495}" dt="2024-11-15T17:49:02.454" v="18"/>
          <ac:spMkLst>
            <pc:docMk/>
            <pc:sldMk cId="1286836135" sldId="321"/>
            <ac:spMk id="7" creationId="{F98416C2-D3D6-6B10-4444-3A8F66EC7B0A}"/>
          </ac:spMkLst>
        </pc:spChg>
        <pc:spChg chg="add del mod">
          <ac:chgData name="Hanneke Vink - van Duren" userId="6a363cd0-5fba-4a61-8782-71b0725cc752" providerId="ADAL" clId="{319A25F4-4025-410F-B53F-A5B9B14AE495}" dt="2024-11-15T17:49:02.455" v="20"/>
          <ac:spMkLst>
            <pc:docMk/>
            <pc:sldMk cId="1286836135" sldId="321"/>
            <ac:spMk id="8" creationId="{31ADB197-BCFB-5E40-29AE-2B211061B927}"/>
          </ac:spMkLst>
        </pc:spChg>
        <pc:spChg chg="add del mod">
          <ac:chgData name="Hanneke Vink - van Duren" userId="6a363cd0-5fba-4a61-8782-71b0725cc752" providerId="ADAL" clId="{319A25F4-4025-410F-B53F-A5B9B14AE495}" dt="2024-11-15T17:49:02.456" v="22"/>
          <ac:spMkLst>
            <pc:docMk/>
            <pc:sldMk cId="1286836135" sldId="321"/>
            <ac:spMk id="9" creationId="{E4F192E0-F816-F769-75E6-A719D2CA73F9}"/>
          </ac:spMkLst>
        </pc:spChg>
        <pc:spChg chg="del mod">
          <ac:chgData name="Hanneke Vink - van Duren" userId="6a363cd0-5fba-4a61-8782-71b0725cc752" providerId="ADAL" clId="{319A25F4-4025-410F-B53F-A5B9B14AE495}" dt="2024-11-15T17:51:12.964" v="47" actId="478"/>
          <ac:spMkLst>
            <pc:docMk/>
            <pc:sldMk cId="1286836135" sldId="321"/>
            <ac:spMk id="10" creationId="{56541290-6336-60E1-7051-B2090DF59BD6}"/>
          </ac:spMkLst>
        </pc:spChg>
        <pc:spChg chg="add del mod">
          <ac:chgData name="Hanneke Vink - van Duren" userId="6a363cd0-5fba-4a61-8782-71b0725cc752" providerId="ADAL" clId="{319A25F4-4025-410F-B53F-A5B9B14AE495}" dt="2024-11-15T17:49:02.457" v="24"/>
          <ac:spMkLst>
            <pc:docMk/>
            <pc:sldMk cId="1286836135" sldId="321"/>
            <ac:spMk id="11" creationId="{6A8EBE79-5738-5032-B6C1-ABF10ECACE6F}"/>
          </ac:spMkLst>
        </pc:spChg>
        <pc:spChg chg="add del mod">
          <ac:chgData name="Hanneke Vink - van Duren" userId="6a363cd0-5fba-4a61-8782-71b0725cc752" providerId="ADAL" clId="{319A25F4-4025-410F-B53F-A5B9B14AE495}" dt="2024-11-15T17:49:02.436" v="10" actId="478"/>
          <ac:spMkLst>
            <pc:docMk/>
            <pc:sldMk cId="1286836135" sldId="321"/>
            <ac:spMk id="12" creationId="{F5DE6F38-39E2-9379-9299-8AB4189CF630}"/>
          </ac:spMkLst>
        </pc:spChg>
        <pc:spChg chg="add del mod">
          <ac:chgData name="Hanneke Vink - van Duren" userId="6a363cd0-5fba-4a61-8782-71b0725cc752" providerId="ADAL" clId="{319A25F4-4025-410F-B53F-A5B9B14AE495}" dt="2024-11-15T17:49:34.418" v="28"/>
          <ac:spMkLst>
            <pc:docMk/>
            <pc:sldMk cId="1286836135" sldId="321"/>
            <ac:spMk id="13" creationId="{B430F144-7826-5776-87D3-D0D454E85458}"/>
          </ac:spMkLst>
        </pc:spChg>
        <pc:spChg chg="add mod">
          <ac:chgData name="Hanneke Vink - van Duren" userId="6a363cd0-5fba-4a61-8782-71b0725cc752" providerId="ADAL" clId="{319A25F4-4025-410F-B53F-A5B9B14AE495}" dt="2024-11-15T17:51:38.503" v="50" actId="1076"/>
          <ac:spMkLst>
            <pc:docMk/>
            <pc:sldMk cId="1286836135" sldId="321"/>
            <ac:spMk id="14" creationId="{376E04F3-E69B-97F9-4D0D-67E0C50EA692}"/>
          </ac:spMkLst>
        </pc:spChg>
        <pc:spChg chg="add del mod">
          <ac:chgData name="Hanneke Vink - van Duren" userId="6a363cd0-5fba-4a61-8782-71b0725cc752" providerId="ADAL" clId="{319A25F4-4025-410F-B53F-A5B9B14AE495}" dt="2024-11-15T17:52:28.957" v="54" actId="478"/>
          <ac:spMkLst>
            <pc:docMk/>
            <pc:sldMk cId="1286836135" sldId="321"/>
            <ac:spMk id="15" creationId="{965303C6-9F87-FEF3-4396-C6239DAA89BD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16" creationId="{AC98CF2E-D317-3FE9-CA46-23182BC683A9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17" creationId="{C2B8DD44-171E-ECC2-47A4-7858AC610861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18" creationId="{A6EB1625-66B8-2FD2-B978-A0DF0321E9DD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19" creationId="{6B3667FB-E3BA-E3EB-E097-D247317564AC}"/>
          </ac:spMkLst>
        </pc:spChg>
        <pc:spChg chg="add del mod">
          <ac:chgData name="Hanneke Vink - van Duren" userId="6a363cd0-5fba-4a61-8782-71b0725cc752" providerId="ADAL" clId="{319A25F4-4025-410F-B53F-A5B9B14AE495}" dt="2024-11-16T10:53:00.155" v="396" actId="478"/>
          <ac:spMkLst>
            <pc:docMk/>
            <pc:sldMk cId="1286836135" sldId="321"/>
            <ac:spMk id="20" creationId="{B374B20D-EF72-D250-A335-C77C220964A6}"/>
          </ac:spMkLst>
        </pc:spChg>
        <pc:spChg chg="add mod">
          <ac:chgData name="Hanneke Vink - van Duren" userId="6a363cd0-5fba-4a61-8782-71b0725cc752" providerId="ADAL" clId="{319A25F4-4025-410F-B53F-A5B9B14AE495}" dt="2024-11-16T10:53:04.650" v="397" actId="1076"/>
          <ac:spMkLst>
            <pc:docMk/>
            <pc:sldMk cId="1286836135" sldId="321"/>
            <ac:spMk id="21" creationId="{390AFD81-1D32-F43B-B282-033D9F59DE63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2" creationId="{1A0BDA79-67BC-9319-8197-3E6E1898A031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4" creationId="{1D96CAD9-6540-441E-4425-F2A3EBF51642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6" creationId="{EEFA7A60-3B0A-49F5-4D61-51EC0BC9A171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8" creationId="{614CF8D7-DD8C-A507-6506-28F70A82C351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9" creationId="{42732D46-0FC4-37F2-2082-21F6C48B2357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0" creationId="{26838A78-CC2C-46B4-B4FE-83699398B836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1" creationId="{8BAE4E3E-F4AD-6DDC-F621-842431131AAF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2" creationId="{FF7AA56E-018D-9ED2-BD0A-2140D531BBE0}"/>
          </ac:spMkLst>
        </pc:spChg>
        <pc:spChg chg="del mod">
          <ac:chgData name="Hanneke Vink - van Duren" userId="6a363cd0-5fba-4a61-8782-71b0725cc752" providerId="ADAL" clId="{319A25F4-4025-410F-B53F-A5B9B14AE495}" dt="2024-11-16T10:52:48.355" v="393" actId="478"/>
          <ac:spMkLst>
            <pc:docMk/>
            <pc:sldMk cId="1286836135" sldId="321"/>
            <ac:spMk id="33" creationId="{01958A59-EF87-933B-739C-A41ACF37BE2C}"/>
          </ac:spMkLst>
        </pc:spChg>
        <pc:spChg chg="mod">
          <ac:chgData name="Hanneke Vink - van Duren" userId="6a363cd0-5fba-4a61-8782-71b0725cc752" providerId="ADAL" clId="{319A25F4-4025-410F-B53F-A5B9B14AE495}" dt="2024-11-16T10:52:55.213" v="394" actId="1076"/>
          <ac:spMkLst>
            <pc:docMk/>
            <pc:sldMk cId="1286836135" sldId="321"/>
            <ac:spMk id="34" creationId="{03C3CF37-824B-186B-7411-BDA8BA521B25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5" creationId="{6CAC88E1-CD99-3545-A258-8150DA422C24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6" creationId="{EC5EC8D3-8445-7F0B-FBE7-9041AB23CA3D}"/>
          </ac:spMkLst>
        </pc:spChg>
        <pc:spChg chg="del mod">
          <ac:chgData name="Hanneke Vink - van Duren" userId="6a363cd0-5fba-4a61-8782-71b0725cc752" providerId="ADAL" clId="{319A25F4-4025-410F-B53F-A5B9B14AE495}" dt="2024-11-15T17:49:49.566" v="35" actId="478"/>
          <ac:spMkLst>
            <pc:docMk/>
            <pc:sldMk cId="1286836135" sldId="321"/>
            <ac:spMk id="37" creationId="{09DD0472-EF0F-09AC-80D6-C4DE4E976BEE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8" creationId="{480EB9B6-8DBA-7DDC-54B2-51A742254CDE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39" creationId="{61C82D48-324C-6F5E-89C4-AE3645DA898C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0" creationId="{6442C203-F31E-9B46-1AA4-21DAD43D8702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4" creationId="{0EF198D4-798F-03F5-5FA5-B36DFAB18093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5" creationId="{33DAA347-4EE1-B332-0639-D74F92389058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6" creationId="{A00FAF91-EDD7-E09F-C86A-8157028EB25D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7" creationId="{C352BBFB-1BDF-5176-5793-724FC54B7387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8" creationId="{023F4194-CD47-E405-8A57-590759DF5E17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49" creationId="{E6411448-2B89-4137-FF40-1B45F5351B05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53" creationId="{9A8F4688-8F7B-DB80-D03A-8232647883A0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54" creationId="{BB604F96-6AE1-1F86-B8F2-1ECBC70F33FB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55" creationId="{F247C21B-065A-4FC3-8F83-38B97FE17584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56" creationId="{E33631B8-ECA4-1FDE-5008-7BC24E294C43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57" creationId="{3E48A548-8131-F84F-9BEC-C04126A18D1D}"/>
          </ac:spMkLst>
        </pc:spChg>
        <pc:spChg chg="add del mod">
          <ac:chgData name="Hanneke Vink - van Duren" userId="6a363cd0-5fba-4a61-8782-71b0725cc752" providerId="ADAL" clId="{319A25F4-4025-410F-B53F-A5B9B14AE495}" dt="2024-11-16T10:53:10.206" v="399" actId="478"/>
          <ac:spMkLst>
            <pc:docMk/>
            <pc:sldMk cId="1286836135" sldId="321"/>
            <ac:spMk id="58" creationId="{742ACD27-D7D6-C4F7-7CA2-42D72C9D7DF4}"/>
          </ac:spMkLst>
        </pc:spChg>
        <pc:spChg chg="add mod">
          <ac:chgData name="Hanneke Vink - van Duren" userId="6a363cd0-5fba-4a61-8782-71b0725cc752" providerId="ADAL" clId="{319A25F4-4025-410F-B53F-A5B9B14AE495}" dt="2024-11-16T10:53:15.417" v="400" actId="1076"/>
          <ac:spMkLst>
            <pc:docMk/>
            <pc:sldMk cId="1286836135" sldId="321"/>
            <ac:spMk id="59" creationId="{0DA8CA09-DEAB-8C6B-8242-D870380E4B97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60" creationId="{5C31FE87-69B8-0F78-0C16-714B11F236E8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61" creationId="{CE1D624C-271D-78ED-0BE6-5DD54A83E283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62" creationId="{DE4258D1-A8CF-6285-7264-D233C82D6469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63" creationId="{149963A8-06A1-A4D6-39CC-7358213CB307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48" creationId="{0128E20D-501C-F772-119D-8D18CC6D3764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2" creationId="{D2A3355E-4E30-FA63-02D7-96ED54B0201A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3" creationId="{7EBD93E1-2FDF-D7D8-425E-ACA01F994BF6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4" creationId="{43329C5D-D851-0C77-4099-A48F65911075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5" creationId="{83103DA4-BAE2-054B-D07A-98F5547CDB39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6" creationId="{2B0ED53B-89C7-085C-4815-CE3ADB0540A2}"/>
          </ac:spMkLst>
        </pc:spChg>
        <pc:spChg chg="add 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57" creationId="{5922260D-2AAB-BE4D-625D-93CC3FCE7DD3}"/>
          </ac:spMkLst>
        </pc:spChg>
        <pc:spChg chg="del mod">
          <ac:chgData name="Hanneke Vink - van Duren" userId="6a363cd0-5fba-4a61-8782-71b0725cc752" providerId="ADAL" clId="{319A25F4-4025-410F-B53F-A5B9B14AE495}" dt="2024-11-15T17:49:34.416" v="26" actId="478"/>
          <ac:spMkLst>
            <pc:docMk/>
            <pc:sldMk cId="1286836135" sldId="321"/>
            <ac:spMk id="2064" creationId="{56377773-7A08-CFF7-3C1B-8FBD8E6AFB16}"/>
          </ac:spMkLst>
        </pc:spChg>
        <pc:spChg chg="mod">
          <ac:chgData name="Hanneke Vink - van Duren" userId="6a363cd0-5fba-4a61-8782-71b0725cc752" providerId="ADAL" clId="{319A25F4-4025-410F-B53F-A5B9B14AE495}" dt="2024-11-15T18:00:26.309" v="153" actId="403"/>
          <ac:spMkLst>
            <pc:docMk/>
            <pc:sldMk cId="1286836135" sldId="321"/>
            <ac:spMk id="2065" creationId="{4FE023D2-C612-89E6-278E-9C0F2D327BF6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2" creationId="{5E967C38-ABCE-CCCA-16D2-E3B60D650554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3" creationId="{D5B62BAA-1EC7-FDFE-F52C-92FBF0CD2333}"/>
          </ac:spMkLst>
        </pc:spChg>
        <pc:spChg chg="del mod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4" creationId="{773D5051-C5D3-A159-68FE-FB4891E5E426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5" creationId="{13F6C08F-C450-2462-D67D-A0CE30059ABB}"/>
          </ac:spMkLst>
        </pc:spChg>
        <pc:spChg chg="del">
          <ac:chgData name="Hanneke Vink - van Duren" userId="6a363cd0-5fba-4a61-8782-71b0725cc752" providerId="ADAL" clId="{319A25F4-4025-410F-B53F-A5B9B14AE495}" dt="2024-11-15T17:49:52.989" v="36" actId="478"/>
          <ac:spMkLst>
            <pc:docMk/>
            <pc:sldMk cId="1286836135" sldId="321"/>
            <ac:spMk id="2076" creationId="{EF6CAC74-63EC-B0CA-97B4-F820D3109055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7" creationId="{DF460C67-0DCB-78BE-7F92-19AB14E856CC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8" creationId="{E47BF0B4-177F-CFEF-29B4-439B6F23FA6E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79" creationId="{A94E5B7D-1603-F1E9-D762-168B5DDE6966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3" creationId="{8384676D-2397-182C-6058-980C10D6A661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4" creationId="{EDE4F21C-F21F-9411-0C3E-3D70DFA6A5AB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5" creationId="{EB8A5C0E-D56D-342F-2C4B-1C7309315EC5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6" creationId="{189AC38D-574A-06C2-AF77-E750F601F510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7" creationId="{43C76D33-0E84-294F-979C-FB0215E61FF2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8" creationId="{2881DE9A-FE43-347B-ECB5-93BAAE80D542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89" creationId="{2D00D7B7-FE93-8F25-11EA-A91502896FC0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0" creationId="{7AE97383-67B3-B815-A6BE-BB758C9998F2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1" creationId="{18F25B5F-787A-57D4-2AE8-EA40404942E8}"/>
          </ac:spMkLst>
        </pc:spChg>
        <pc:spChg chg="del">
          <ac:chgData name="Hanneke Vink - van Duren" userId="6a363cd0-5fba-4a61-8782-71b0725cc752" providerId="ADAL" clId="{319A25F4-4025-410F-B53F-A5B9B14AE495}" dt="2024-11-15T17:49:57.268" v="37" actId="478"/>
          <ac:spMkLst>
            <pc:docMk/>
            <pc:sldMk cId="1286836135" sldId="321"/>
            <ac:spMk id="2092" creationId="{574B0F5C-FF1F-1399-1B33-DB0F52618F66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3" creationId="{5D12F6BA-4B6D-4D51-F160-AAFCCA32FF56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4" creationId="{55ABDFAB-E4A8-DCE6-15FC-FEA94628AD88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5" creationId="{1145B959-0103-EF35-755F-8C96B2085234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099" creationId="{D8791594-F5E9-5104-7838-1A25F3EA9FB3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100" creationId="{B2B6C012-1088-ECC5-3F4E-2289427ADA60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101" creationId="{9BC696F3-FFBB-9467-B8D7-071BF4E725D3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102" creationId="{7536CBC5-EA7F-23BE-C9C4-835048D222ED}"/>
          </ac:spMkLst>
        </pc:spChg>
        <pc:spChg chg="del">
          <ac:chgData name="Hanneke Vink - van Duren" userId="6a363cd0-5fba-4a61-8782-71b0725cc752" providerId="ADAL" clId="{319A25F4-4025-410F-B53F-A5B9B14AE495}" dt="2024-11-15T17:57:26.296" v="128" actId="478"/>
          <ac:spMkLst>
            <pc:docMk/>
            <pc:sldMk cId="1286836135" sldId="321"/>
            <ac:spMk id="2103" creationId="{57EDE24E-DF2E-4A5D-D33B-A27E3DAF5AED}"/>
          </ac:spMkLst>
        </pc:sp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50" creationId="{73D45C39-7DC4-A3B5-EBC5-9ED7DCBC4EEE}"/>
          </ac:picMkLst>
        </pc:pic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51" creationId="{910209C9-9AA4-DFBA-2C80-B3A6E9F20339}"/>
          </ac:picMkLst>
        </pc:pic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52" creationId="{ACCE19D5-A788-5575-14F5-0D6E586C756A}"/>
          </ac:picMkLst>
        </pc:pic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2049" creationId="{F74C5D96-97C0-D745-F11F-9CDE05B79542}"/>
          </ac:picMkLst>
        </pc:pic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2050" creationId="{596AA011-B00E-3E06-3BCA-0B2F08A206F9}"/>
          </ac:picMkLst>
        </pc:picChg>
        <pc:picChg chg="add mod">
          <ac:chgData name="Hanneke Vink - van Duren" userId="6a363cd0-5fba-4a61-8782-71b0725cc752" providerId="ADAL" clId="{319A25F4-4025-410F-B53F-A5B9B14AE495}" dt="2024-11-15T17:57:38.942" v="130" actId="1076"/>
          <ac:picMkLst>
            <pc:docMk/>
            <pc:sldMk cId="1286836135" sldId="321"/>
            <ac:picMk id="2051" creationId="{0B3E8989-02E4-BC30-8DF9-D620538ED74C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80" creationId="{ADE19D5E-7E42-8652-372E-726234A7E2F9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81" creationId="{1F67C8B2-FB19-B031-3FF8-CBA34C3CC091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82" creationId="{005421A6-D922-7C33-576E-4714263740E3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96" creationId="{04BDF9B7-E790-22E6-AA75-67D68376323B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97" creationId="{6EEB8085-671F-A1F9-0392-12D643134442}"/>
          </ac:picMkLst>
        </pc:picChg>
        <pc:picChg chg="del">
          <ac:chgData name="Hanneke Vink - van Duren" userId="6a363cd0-5fba-4a61-8782-71b0725cc752" providerId="ADAL" clId="{319A25F4-4025-410F-B53F-A5B9B14AE495}" dt="2024-11-15T17:57:26.296" v="128" actId="478"/>
          <ac:picMkLst>
            <pc:docMk/>
            <pc:sldMk cId="1286836135" sldId="321"/>
            <ac:picMk id="2098" creationId="{5719ECEA-9A3D-9B11-EDA4-F7387D76ADB4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5:29.542" v="336" actId="1076"/>
        <pc:sldMkLst>
          <pc:docMk/>
          <pc:sldMk cId="2190580326" sldId="322"/>
        </pc:sldMkLst>
        <pc:spChg chg="add mod">
          <ac:chgData name="Hanneke Vink - van Duren" userId="6a363cd0-5fba-4a61-8782-71b0725cc752" providerId="ADAL" clId="{319A25F4-4025-410F-B53F-A5B9B14AE495}" dt="2024-11-15T19:05:29.542" v="336" actId="1076"/>
          <ac:spMkLst>
            <pc:docMk/>
            <pc:sldMk cId="2190580326" sldId="322"/>
            <ac:spMk id="5" creationId="{B6A2D39F-C3AA-1D56-595A-9807581FE4A6}"/>
          </ac:spMkLst>
        </pc:spChg>
        <pc:spChg chg="add mod">
          <ac:chgData name="Hanneke Vink - van Duren" userId="6a363cd0-5fba-4a61-8782-71b0725cc752" providerId="ADAL" clId="{319A25F4-4025-410F-B53F-A5B9B14AE495}" dt="2024-11-15T19:05:29.542" v="336" actId="1076"/>
          <ac:spMkLst>
            <pc:docMk/>
            <pc:sldMk cId="2190580326" sldId="322"/>
            <ac:spMk id="6" creationId="{DCEB8836-6652-D603-6561-59CCEFCFE7EC}"/>
          </ac:spMkLst>
        </pc:spChg>
        <pc:spChg chg="mod">
          <ac:chgData name="Hanneke Vink - van Duren" userId="6a363cd0-5fba-4a61-8782-71b0725cc752" providerId="ADAL" clId="{319A25F4-4025-410F-B53F-A5B9B14AE495}" dt="2024-11-15T19:00:05.828" v="318" actId="6549"/>
          <ac:spMkLst>
            <pc:docMk/>
            <pc:sldMk cId="2190580326" sldId="322"/>
            <ac:spMk id="7" creationId="{D7D74A9D-14EC-EC55-F678-B250B783A149}"/>
          </ac:spMkLst>
        </pc:spChg>
        <pc:spChg chg="add mod">
          <ac:chgData name="Hanneke Vink - van Duren" userId="6a363cd0-5fba-4a61-8782-71b0725cc752" providerId="ADAL" clId="{319A25F4-4025-410F-B53F-A5B9B14AE495}" dt="2024-11-15T19:05:29.542" v="336" actId="1076"/>
          <ac:spMkLst>
            <pc:docMk/>
            <pc:sldMk cId="2190580326" sldId="322"/>
            <ac:spMk id="8" creationId="{C1EE22DC-B8CF-62FD-AAC1-1D834E76FF26}"/>
          </ac:spMkLst>
        </pc:spChg>
        <pc:spChg chg="add mod">
          <ac:chgData name="Hanneke Vink - van Duren" userId="6a363cd0-5fba-4a61-8782-71b0725cc752" providerId="ADAL" clId="{319A25F4-4025-410F-B53F-A5B9B14AE495}" dt="2024-11-15T19:05:29.542" v="336" actId="1076"/>
          <ac:spMkLst>
            <pc:docMk/>
            <pc:sldMk cId="2190580326" sldId="322"/>
            <ac:spMk id="9" creationId="{FCA5229F-ECCA-AE03-4406-45F45997CE9E}"/>
          </ac:spMkLst>
        </pc:spChg>
        <pc:spChg chg="mod">
          <ac:chgData name="Hanneke Vink - van Duren" userId="6a363cd0-5fba-4a61-8782-71b0725cc752" providerId="ADAL" clId="{319A25F4-4025-410F-B53F-A5B9B14AE495}" dt="2024-11-15T19:04:50.673" v="331" actId="1076"/>
          <ac:spMkLst>
            <pc:docMk/>
            <pc:sldMk cId="2190580326" sldId="322"/>
            <ac:spMk id="50" creationId="{EA51D389-64F6-FADF-F451-3D3E42DF8732}"/>
          </ac:spMkLst>
        </pc:spChg>
        <pc:spChg chg="mod">
          <ac:chgData name="Hanneke Vink - van Duren" userId="6a363cd0-5fba-4a61-8782-71b0725cc752" providerId="ADAL" clId="{319A25F4-4025-410F-B53F-A5B9B14AE495}" dt="2024-11-15T19:00:27.584" v="322" actId="1076"/>
          <ac:spMkLst>
            <pc:docMk/>
            <pc:sldMk cId="2190580326" sldId="322"/>
            <ac:spMk id="86" creationId="{572CCB90-D02A-4AEC-65D0-615899E38088}"/>
          </ac:spMkLst>
        </pc:spChg>
        <pc:spChg chg="mod">
          <ac:chgData name="Hanneke Vink - van Duren" userId="6a363cd0-5fba-4a61-8782-71b0725cc752" providerId="ADAL" clId="{319A25F4-4025-410F-B53F-A5B9B14AE495}" dt="2024-11-15T19:00:14.863" v="319" actId="6549"/>
          <ac:spMkLst>
            <pc:docMk/>
            <pc:sldMk cId="2190580326" sldId="322"/>
            <ac:spMk id="90" creationId="{5C61C894-E793-0C9B-BBFB-E7B20E02AF80}"/>
          </ac:spMkLst>
        </pc:spChg>
        <pc:spChg chg="del">
          <ac:chgData name="Hanneke Vink - van Duren" userId="6a363cd0-5fba-4a61-8782-71b0725cc752" providerId="ADAL" clId="{319A25F4-4025-410F-B53F-A5B9B14AE495}" dt="2024-11-15T19:05:19.846" v="334" actId="478"/>
          <ac:spMkLst>
            <pc:docMk/>
            <pc:sldMk cId="2190580326" sldId="322"/>
            <ac:spMk id="91" creationId="{C3BA183A-EB3D-EFC0-3F56-E0E1953308D5}"/>
          </ac:spMkLst>
        </pc:spChg>
        <pc:spChg chg="del">
          <ac:chgData name="Hanneke Vink - van Duren" userId="6a363cd0-5fba-4a61-8782-71b0725cc752" providerId="ADAL" clId="{319A25F4-4025-410F-B53F-A5B9B14AE495}" dt="2024-11-15T19:05:15.071" v="333" actId="478"/>
          <ac:spMkLst>
            <pc:docMk/>
            <pc:sldMk cId="2190580326" sldId="322"/>
            <ac:spMk id="92" creationId="{9CCC2DE4-70A5-F4D3-C950-22105A8759C0}"/>
          </ac:spMkLst>
        </pc:spChg>
        <pc:spChg chg="del">
          <ac:chgData name="Hanneke Vink - van Duren" userId="6a363cd0-5fba-4a61-8782-71b0725cc752" providerId="ADAL" clId="{319A25F4-4025-410F-B53F-A5B9B14AE495}" dt="2024-11-15T19:05:19.846" v="334" actId="478"/>
          <ac:spMkLst>
            <pc:docMk/>
            <pc:sldMk cId="2190580326" sldId="322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319A25F4-4025-410F-B53F-A5B9B14AE495}" dt="2024-11-15T19:05:15.071" v="333" actId="478"/>
          <ac:spMkLst>
            <pc:docMk/>
            <pc:sldMk cId="2190580326" sldId="322"/>
            <ac:spMk id="100" creationId="{7A9D90BB-F118-62E7-D893-55FA62D11B7D}"/>
          </ac:spMkLst>
        </pc:spChg>
        <pc:picChg chg="add mod">
          <ac:chgData name="Hanneke Vink - van Duren" userId="6a363cd0-5fba-4a61-8782-71b0725cc752" providerId="ADAL" clId="{319A25F4-4025-410F-B53F-A5B9B14AE495}" dt="2024-11-15T19:04:39.713" v="328" actId="1076"/>
          <ac:picMkLst>
            <pc:docMk/>
            <pc:sldMk cId="2190580326" sldId="322"/>
            <ac:picMk id="3" creationId="{58585749-9844-F3F3-AE3C-83C3846E1F75}"/>
          </ac:picMkLst>
        </pc:picChg>
        <pc:picChg chg="add mod">
          <ac:chgData name="Hanneke Vink - van Duren" userId="6a363cd0-5fba-4a61-8782-71b0725cc752" providerId="ADAL" clId="{319A25F4-4025-410F-B53F-A5B9B14AE495}" dt="2024-11-15T19:05:03.297" v="332" actId="1076"/>
          <ac:picMkLst>
            <pc:docMk/>
            <pc:sldMk cId="2190580326" sldId="322"/>
            <ac:picMk id="4" creationId="{69888180-D09A-AF14-4B30-6800221572CE}"/>
          </ac:picMkLst>
        </pc:picChg>
        <pc:picChg chg="add mod">
          <ac:chgData name="Hanneke Vink - van Duren" userId="6a363cd0-5fba-4a61-8782-71b0725cc752" providerId="ADAL" clId="{319A25F4-4025-410F-B53F-A5B9B14AE495}" dt="2024-11-15T19:05:29.542" v="336" actId="1076"/>
          <ac:picMkLst>
            <pc:docMk/>
            <pc:sldMk cId="2190580326" sldId="322"/>
            <ac:picMk id="10" creationId="{4E6FB2D6-DA91-8819-8FD1-E3B23864C565}"/>
          </ac:picMkLst>
        </pc:picChg>
        <pc:picChg chg="add mod">
          <ac:chgData name="Hanneke Vink - van Duren" userId="6a363cd0-5fba-4a61-8782-71b0725cc752" providerId="ADAL" clId="{319A25F4-4025-410F-B53F-A5B9B14AE495}" dt="2024-11-15T19:05:29.542" v="336" actId="1076"/>
          <ac:picMkLst>
            <pc:docMk/>
            <pc:sldMk cId="2190580326" sldId="322"/>
            <ac:picMk id="11" creationId="{9C9AC9EC-1D35-04FE-E97D-176235E6E3F2}"/>
          </ac:picMkLst>
        </pc:picChg>
        <pc:picChg chg="del">
          <ac:chgData name="Hanneke Vink - van Duren" userId="6a363cd0-5fba-4a61-8782-71b0725cc752" providerId="ADAL" clId="{319A25F4-4025-410F-B53F-A5B9B14AE495}" dt="2024-11-15T19:00:00.450" v="317" actId="478"/>
          <ac:picMkLst>
            <pc:docMk/>
            <pc:sldMk cId="2190580326" sldId="322"/>
            <ac:picMk id="56" creationId="{D38CFE06-FAAD-AE97-5581-6E97B0EB62D1}"/>
          </ac:picMkLst>
        </pc:picChg>
        <pc:picChg chg="del">
          <ac:chgData name="Hanneke Vink - van Duren" userId="6a363cd0-5fba-4a61-8782-71b0725cc752" providerId="ADAL" clId="{319A25F4-4025-410F-B53F-A5B9B14AE495}" dt="2024-11-15T19:00:20.182" v="321" actId="478"/>
          <ac:picMkLst>
            <pc:docMk/>
            <pc:sldMk cId="2190580326" sldId="322"/>
            <ac:picMk id="88" creationId="{6B4F9E61-3EDC-7A93-EBF9-9930902BACAD}"/>
          </ac:picMkLst>
        </pc:picChg>
        <pc:picChg chg="del">
          <ac:chgData name="Hanneke Vink - van Duren" userId="6a363cd0-5fba-4a61-8782-71b0725cc752" providerId="ADAL" clId="{319A25F4-4025-410F-B53F-A5B9B14AE495}" dt="2024-11-15T19:05:15.071" v="333" actId="478"/>
          <ac:picMkLst>
            <pc:docMk/>
            <pc:sldMk cId="2190580326" sldId="322"/>
            <ac:picMk id="95" creationId="{3CDF6CE5-A900-B7A8-9FC5-D1FB9AAB5179}"/>
          </ac:picMkLst>
        </pc:picChg>
        <pc:picChg chg="del">
          <ac:chgData name="Hanneke Vink - van Duren" userId="6a363cd0-5fba-4a61-8782-71b0725cc752" providerId="ADAL" clId="{319A25F4-4025-410F-B53F-A5B9B14AE495}" dt="2024-11-15T19:05:15.071" v="333" actId="478"/>
          <ac:picMkLst>
            <pc:docMk/>
            <pc:sldMk cId="2190580326" sldId="322"/>
            <ac:picMk id="98" creationId="{72F192F4-6421-A525-0190-B4E1FFABEEE4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5T19:05:43.552" v="338"/>
        <pc:sldMkLst>
          <pc:docMk/>
          <pc:sldMk cId="2104461505" sldId="324"/>
        </pc:sldMkLst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2" creationId="{ED227CD7-A7A9-C0EA-7041-A3074D5664A1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3" creationId="{956893B4-9AE6-CCB7-077F-0F0E7C34B3B4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5" creationId="{87B33A0F-5040-F509-4C59-FD5E86869FB2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7" creationId="{7A1C5B59-F357-D32D-8BB9-684EE1D0A4C2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8" creationId="{A8E59FD0-5AD6-CB99-180E-F4BCA521D9B9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9" creationId="{3C96FDEC-E358-C54D-50F9-52E49AC5EB09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11" creationId="{E26EA6AB-50CC-F1C6-A92E-CAF4D6E0AF2B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13" creationId="{6A530746-E146-0F54-B09E-2133E93ADD1A}"/>
          </ac:spMkLst>
        </pc:spChg>
        <pc:spChg chg="del">
          <ac:chgData name="Hanneke Vink - van Duren" userId="6a363cd0-5fba-4a61-8782-71b0725cc752" providerId="ADAL" clId="{319A25F4-4025-410F-B53F-A5B9B14AE495}" dt="2024-11-15T19:05:42.920" v="337" actId="478"/>
          <ac:spMkLst>
            <pc:docMk/>
            <pc:sldMk cId="2104461505" sldId="324"/>
            <ac:spMk id="14" creationId="{FD7F8024-7C8E-BC5C-297E-91FE4BF65908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15" creationId="{31E4119B-ACBD-493F-ED24-D3410595B15C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16" creationId="{4E8D82AB-017A-269E-8D27-BF6766300451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17" creationId="{A29AFFD4-2872-B3AE-5C9B-72009624BE40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20" creationId="{AC9B95F1-63F4-F190-0EA5-6242C867D062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21" creationId="{B5C10D0F-03C1-7366-9922-E287BAD94497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22" creationId="{E5D1F87E-6164-8AA3-3DAF-AF6012E0DF81}"/>
          </ac:spMkLst>
        </pc:spChg>
        <pc:spChg chg="add mod">
          <ac:chgData name="Hanneke Vink - van Duren" userId="6a363cd0-5fba-4a61-8782-71b0725cc752" providerId="ADAL" clId="{319A25F4-4025-410F-B53F-A5B9B14AE495}" dt="2024-11-15T19:05:43.552" v="338"/>
          <ac:spMkLst>
            <pc:docMk/>
            <pc:sldMk cId="2104461505" sldId="324"/>
            <ac:spMk id="23" creationId="{D51C2C49-F902-6A98-C2E3-8975DCF043E5}"/>
          </ac:spMkLst>
        </pc:spChg>
        <pc:picChg chg="del">
          <ac:chgData name="Hanneke Vink - van Duren" userId="6a363cd0-5fba-4a61-8782-71b0725cc752" providerId="ADAL" clId="{319A25F4-4025-410F-B53F-A5B9B14AE495}" dt="2024-11-15T19:05:42.920" v="337" actId="478"/>
          <ac:picMkLst>
            <pc:docMk/>
            <pc:sldMk cId="2104461505" sldId="324"/>
            <ac:picMk id="4" creationId="{9B9BE264-3797-EF9A-453D-C1930D13918C}"/>
          </ac:picMkLst>
        </pc:picChg>
        <pc:picChg chg="del">
          <ac:chgData name="Hanneke Vink - van Duren" userId="6a363cd0-5fba-4a61-8782-71b0725cc752" providerId="ADAL" clId="{319A25F4-4025-410F-B53F-A5B9B14AE495}" dt="2024-11-15T19:05:42.920" v="337" actId="478"/>
          <ac:picMkLst>
            <pc:docMk/>
            <pc:sldMk cId="2104461505" sldId="324"/>
            <ac:picMk id="6" creationId="{2FE752EB-4237-1038-E8FE-5455B7A1669F}"/>
          </ac:picMkLst>
        </pc:picChg>
        <pc:picChg chg="del">
          <ac:chgData name="Hanneke Vink - van Duren" userId="6a363cd0-5fba-4a61-8782-71b0725cc752" providerId="ADAL" clId="{319A25F4-4025-410F-B53F-A5B9B14AE495}" dt="2024-11-15T19:05:42.920" v="337" actId="478"/>
          <ac:picMkLst>
            <pc:docMk/>
            <pc:sldMk cId="2104461505" sldId="324"/>
            <ac:picMk id="10" creationId="{398C15B8-DEB5-7D54-37E9-8972A02791DD}"/>
          </ac:picMkLst>
        </pc:picChg>
        <pc:picChg chg="del">
          <ac:chgData name="Hanneke Vink - van Duren" userId="6a363cd0-5fba-4a61-8782-71b0725cc752" providerId="ADAL" clId="{319A25F4-4025-410F-B53F-A5B9B14AE495}" dt="2024-11-15T19:05:42.920" v="337" actId="478"/>
          <ac:picMkLst>
            <pc:docMk/>
            <pc:sldMk cId="2104461505" sldId="324"/>
            <ac:picMk id="12" creationId="{2F3F5E0E-D70F-7D84-70AE-5CA919BA98C9}"/>
          </ac:picMkLst>
        </pc:picChg>
        <pc:picChg chg="add mod">
          <ac:chgData name="Hanneke Vink - van Duren" userId="6a363cd0-5fba-4a61-8782-71b0725cc752" providerId="ADAL" clId="{319A25F4-4025-410F-B53F-A5B9B14AE495}" dt="2024-11-15T19:05:43.552" v="338"/>
          <ac:picMkLst>
            <pc:docMk/>
            <pc:sldMk cId="2104461505" sldId="324"/>
            <ac:picMk id="18" creationId="{8897A026-42E9-FDBA-B10A-183E7B11E84C}"/>
          </ac:picMkLst>
        </pc:picChg>
        <pc:picChg chg="add mod">
          <ac:chgData name="Hanneke Vink - van Duren" userId="6a363cd0-5fba-4a61-8782-71b0725cc752" providerId="ADAL" clId="{319A25F4-4025-410F-B53F-A5B9B14AE495}" dt="2024-11-15T19:05:43.552" v="338"/>
          <ac:picMkLst>
            <pc:docMk/>
            <pc:sldMk cId="2104461505" sldId="324"/>
            <ac:picMk id="19" creationId="{94926CC6-1C42-9413-AEED-26476EE704A2}"/>
          </ac:picMkLst>
        </pc:picChg>
        <pc:picChg chg="add mod">
          <ac:chgData name="Hanneke Vink - van Duren" userId="6a363cd0-5fba-4a61-8782-71b0725cc752" providerId="ADAL" clId="{319A25F4-4025-410F-B53F-A5B9B14AE495}" dt="2024-11-15T19:05:43.552" v="338"/>
          <ac:picMkLst>
            <pc:docMk/>
            <pc:sldMk cId="2104461505" sldId="324"/>
            <ac:picMk id="24" creationId="{D5228849-7639-B4C8-AA24-9164D137EEB7}"/>
          </ac:picMkLst>
        </pc:picChg>
        <pc:picChg chg="add mod">
          <ac:chgData name="Hanneke Vink - van Duren" userId="6a363cd0-5fba-4a61-8782-71b0725cc752" providerId="ADAL" clId="{319A25F4-4025-410F-B53F-A5B9B14AE495}" dt="2024-11-15T19:05:43.552" v="338"/>
          <ac:picMkLst>
            <pc:docMk/>
            <pc:sldMk cId="2104461505" sldId="324"/>
            <ac:picMk id="25" creationId="{53C0B451-3FB5-5A00-3E31-3331DAC13D79}"/>
          </ac:picMkLst>
        </pc:picChg>
      </pc:sldChg>
      <pc:sldChg chg="addSp delSp modSp mod">
        <pc:chgData name="Hanneke Vink - van Duren" userId="6a363cd0-5fba-4a61-8782-71b0725cc752" providerId="ADAL" clId="{319A25F4-4025-410F-B53F-A5B9B14AE495}" dt="2024-11-16T10:52:24.961" v="387" actId="1076"/>
        <pc:sldMkLst>
          <pc:docMk/>
          <pc:sldMk cId="1429369090" sldId="325"/>
        </pc:sldMkLst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" creationId="{BDA7CC85-E7D0-BA39-765F-5A606E478B40}"/>
          </ac:spMkLst>
        </pc:spChg>
        <pc:spChg chg="add mod">
          <ac:chgData name="Hanneke Vink - van Duren" userId="6a363cd0-5fba-4a61-8782-71b0725cc752" providerId="ADAL" clId="{319A25F4-4025-410F-B53F-A5B9B14AE495}" dt="2024-11-15T18:00:18.588" v="151" actId="207"/>
          <ac:spMkLst>
            <pc:docMk/>
            <pc:sldMk cId="1429369090" sldId="325"/>
            <ac:spMk id="3" creationId="{1B13239A-B50F-E1EF-7764-F86582FF480C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" creationId="{2DC1D499-3A98-2E05-CC2C-021C11433E0D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" creationId="{DE862E4A-793C-EA2F-44A1-FB391D4F1675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6" creationId="{63D49D46-A4B7-3003-1454-C887E9CBD199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7" creationId="{72304774-523A-896C-6289-70E5DC404667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1" creationId="{13960620-A12C-3D52-FC6A-962C6FAF0704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2" creationId="{26AAF0B2-A273-6EAB-7CC3-F1AA9285CB00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3" creationId="{14855178-057E-07FB-F379-90DA23A55886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4" creationId="{0098BFFC-33EE-9C03-EC55-419ED6E39797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5" creationId="{B9500689-1452-E2C8-7EE7-8D07D7973650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6" creationId="{553BA4CF-F505-AEA4-92EF-2DFF61D7870A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7" creationId="{E05FC3E9-2AE0-EEBB-8CE0-96EC51802E7D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8" creationId="{100C2707-B664-F827-93AA-58BEC25E303D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19" creationId="{D02E30E2-501D-9ABA-17C2-78399A3A2536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0" creationId="{11718E94-2F9B-120E-EE95-CA41BFF13AE6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1" creationId="{DCEDE441-A89E-FE2F-35CD-EF6A97433B7C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2" creationId="{667972D4-FC23-6FC9-16B4-3C6A18C35296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6" creationId="{FA80EFA6-870E-27DE-F5BE-110D89A68F00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7" creationId="{8997719B-8C95-8416-57C4-0665A8B7FB41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8" creationId="{741CC34F-D6B5-E14C-D2C7-B16E445CA4B5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29" creationId="{EE995215-43C7-EA6F-A5E9-0C250096C5C7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0" creationId="{77935C8B-C09D-AB3E-04BA-2E786BB92CF9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1" creationId="{96F62721-5499-A6FB-AEB4-80A406106524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2" creationId="{37515DF3-5045-ABBC-733B-31860C3C21F1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3" creationId="{732DA0C1-4A64-A180-D92C-77DE4CB3453A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4" creationId="{32D86ADB-083F-6C7B-3B9F-C9876A076A53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5" creationId="{EE6E5FE2-8B07-A5BE-1101-204A8F007F24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6" creationId="{A8EB3491-14BF-DC45-DC9E-DD92B9B18125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37" creationId="{5769ADFE-F3E0-7C8B-FC94-58895147BC5B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1" creationId="{E7100945-E96E-3636-45D5-45FFEA0F7EA9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2" creationId="{80EF9776-E960-D8D7-6B4F-CFEE6261A528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3" creationId="{4EF47D14-E7A9-E142-33C6-13EC36A420F7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4" creationId="{6F50C985-076D-4FA8-A317-F3B34561AF92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5" creationId="{95BE2E4F-C005-9C8B-78F9-B2718E309D0F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6" creationId="{1C25DACA-832B-5E68-E390-32242D0110F7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7" creationId="{B62D78CA-4C85-845A-3CBD-B8AFD56FC47C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8" creationId="{0DDD66E1-5B80-3C3C-FB60-F632D02488CF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49" creationId="{30AAD952-C7BA-EDFC-3201-0AE4FA02EBC9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0" creationId="{07F7548B-87BA-C57A-34EC-0AA9471996CC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1" creationId="{4335FB9B-5AC7-1FC2-9A4D-896F2271683C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2" creationId="{DB952ABB-F618-8F95-3ACA-53BB2C2B0D05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6" creationId="{7D24C5CC-8794-7A1B-ACB0-41070BACAF02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7" creationId="{74C76C68-0A62-384C-4F6B-7521E7CABF22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8" creationId="{00F95217-124B-5595-BDC9-BAC2C187E812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59" creationId="{D23F734E-EC2C-7AF7-A1C1-69F2538D2F8E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60" creationId="{CEFA2202-5021-6458-5C1B-FF7A1CD98766}"/>
          </ac:spMkLst>
        </pc:spChg>
        <pc:spChg chg="add mod">
          <ac:chgData name="Hanneke Vink - van Duren" userId="6a363cd0-5fba-4a61-8782-71b0725cc752" providerId="ADAL" clId="{319A25F4-4025-410F-B53F-A5B9B14AE495}" dt="2024-11-15T17:59:52.450" v="149"/>
          <ac:spMkLst>
            <pc:docMk/>
            <pc:sldMk cId="1429369090" sldId="325"/>
            <ac:spMk id="61" creationId="{BFFC1658-B9E1-A4B1-0157-ACEE6CCB730F}"/>
          </ac:spMkLst>
        </pc:spChg>
        <pc:spChg chg="add del mod">
          <ac:chgData name="Hanneke Vink - van Duren" userId="6a363cd0-5fba-4a61-8782-71b0725cc752" providerId="ADAL" clId="{319A25F4-4025-410F-B53F-A5B9B14AE495}" dt="2024-11-16T10:51:31.721" v="374" actId="478"/>
          <ac:spMkLst>
            <pc:docMk/>
            <pc:sldMk cId="1429369090" sldId="325"/>
            <ac:spMk id="62" creationId="{FF66297C-6A1B-480C-E4BC-59CC0086BDF1}"/>
          </ac:spMkLst>
        </pc:spChg>
        <pc:spChg chg="add mod">
          <ac:chgData name="Hanneke Vink - van Duren" userId="6a363cd0-5fba-4a61-8782-71b0725cc752" providerId="ADAL" clId="{319A25F4-4025-410F-B53F-A5B9B14AE495}" dt="2024-11-16T10:51:48.383" v="378" actId="1076"/>
          <ac:spMkLst>
            <pc:docMk/>
            <pc:sldMk cId="1429369090" sldId="325"/>
            <ac:spMk id="63" creationId="{E4CCA9E1-1711-959F-E58D-9ED34945E73B}"/>
          </ac:spMkLst>
        </pc:spChg>
        <pc:spChg chg="add mod">
          <ac:chgData name="Hanneke Vink - van Duren" userId="6a363cd0-5fba-4a61-8782-71b0725cc752" providerId="ADAL" clId="{319A25F4-4025-410F-B53F-A5B9B14AE495}" dt="2024-11-15T18:01:10.922" v="157" actId="207"/>
          <ac:spMkLst>
            <pc:docMk/>
            <pc:sldMk cId="1429369090" sldId="325"/>
            <ac:spMk id="2048" creationId="{45818DED-FA9F-0227-A090-C8768B9CB42B}"/>
          </ac:spMkLst>
        </pc:spChg>
        <pc:spChg chg="add mod">
          <ac:chgData name="Hanneke Vink - van Duren" userId="6a363cd0-5fba-4a61-8782-71b0725cc752" providerId="ADAL" clId="{319A25F4-4025-410F-B53F-A5B9B14AE495}" dt="2024-11-15T18:13:57.072" v="298" actId="207"/>
          <ac:spMkLst>
            <pc:docMk/>
            <pc:sldMk cId="1429369090" sldId="325"/>
            <ac:spMk id="2049" creationId="{4F45A96E-A378-2311-A794-CB369A09CF35}"/>
          </ac:spMkLst>
        </pc:spChg>
        <pc:spChg chg="add mod">
          <ac:chgData name="Hanneke Vink - van Duren" userId="6a363cd0-5fba-4a61-8782-71b0725cc752" providerId="ADAL" clId="{319A25F4-4025-410F-B53F-A5B9B14AE495}" dt="2024-11-15T18:13:44.316" v="295" actId="207"/>
          <ac:spMkLst>
            <pc:docMk/>
            <pc:sldMk cId="1429369090" sldId="325"/>
            <ac:spMk id="2050" creationId="{D3C7B1D6-4781-86DE-CEE2-CF8B6F54376D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51" creationId="{78971D05-37BC-5BE2-A549-A8E69658119C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55" creationId="{1B7F9E85-3194-3AE4-5C31-2058B712E455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56" creationId="{5E0B1AE3-EC27-F8E0-E5B7-09F69CCB35EF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57" creationId="{F4EE6DE2-934D-66BF-032D-4B438FA71DFE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58" creationId="{EEBF7EF1-4A23-611B-AB2C-8A572D60414B}"/>
          </ac:spMkLst>
        </pc:spChg>
        <pc:spChg chg="add mod">
          <ac:chgData name="Hanneke Vink - van Duren" userId="6a363cd0-5fba-4a61-8782-71b0725cc752" providerId="ADAL" clId="{319A25F4-4025-410F-B53F-A5B9B14AE495}" dt="2024-11-15T18:01:19.065" v="159" actId="20577"/>
          <ac:spMkLst>
            <pc:docMk/>
            <pc:sldMk cId="1429369090" sldId="325"/>
            <ac:spMk id="2059" creationId="{9604CF9D-77AD-1B28-419F-DD823B7B1903}"/>
          </ac:spMkLst>
        </pc:spChg>
        <pc:spChg chg="add del mod">
          <ac:chgData name="Hanneke Vink - van Duren" userId="6a363cd0-5fba-4a61-8782-71b0725cc752" providerId="ADAL" clId="{319A25F4-4025-410F-B53F-A5B9B14AE495}" dt="2024-11-16T10:51:35.676" v="376" actId="478"/>
          <ac:spMkLst>
            <pc:docMk/>
            <pc:sldMk cId="1429369090" sldId="325"/>
            <ac:spMk id="2060" creationId="{B26604D0-614D-4582-96EB-C881B1220FED}"/>
          </ac:spMkLst>
        </pc:spChg>
        <pc:spChg chg="add mod">
          <ac:chgData name="Hanneke Vink - van Duren" userId="6a363cd0-5fba-4a61-8782-71b0725cc752" providerId="ADAL" clId="{319A25F4-4025-410F-B53F-A5B9B14AE495}" dt="2024-11-16T10:51:44.324" v="377" actId="1076"/>
          <ac:spMkLst>
            <pc:docMk/>
            <pc:sldMk cId="1429369090" sldId="325"/>
            <ac:spMk id="2061" creationId="{FBCBCA5D-052B-CDD7-1E25-C811CE5E735B}"/>
          </ac:spMkLst>
        </pc:spChg>
        <pc:spChg chg="add mod">
          <ac:chgData name="Hanneke Vink - van Duren" userId="6a363cd0-5fba-4a61-8782-71b0725cc752" providerId="ADAL" clId="{319A25F4-4025-410F-B53F-A5B9B14AE495}" dt="2024-11-16T10:52:24.961" v="387" actId="1076"/>
          <ac:spMkLst>
            <pc:docMk/>
            <pc:sldMk cId="1429369090" sldId="325"/>
            <ac:spMk id="2062" creationId="{685CB669-4F86-6F9E-731D-7FADD3251AD2}"/>
          </ac:spMkLst>
        </pc:spChg>
        <pc:spChg chg="add mod">
          <ac:chgData name="Hanneke Vink - van Duren" userId="6a363cd0-5fba-4a61-8782-71b0725cc752" providerId="ADAL" clId="{319A25F4-4025-410F-B53F-A5B9B14AE495}" dt="2024-11-15T18:01:22.749" v="160" actId="207"/>
          <ac:spMkLst>
            <pc:docMk/>
            <pc:sldMk cId="1429369090" sldId="325"/>
            <ac:spMk id="2063" creationId="{4567EF73-10F8-314A-F61C-AA024CF93DA4}"/>
          </ac:spMkLst>
        </pc:spChg>
        <pc:spChg chg="add mod">
          <ac:chgData name="Hanneke Vink - van Duren" userId="6a363cd0-5fba-4a61-8782-71b0725cc752" providerId="ADAL" clId="{319A25F4-4025-410F-B53F-A5B9B14AE495}" dt="2024-11-15T18:14:20.046" v="302" actId="207"/>
          <ac:spMkLst>
            <pc:docMk/>
            <pc:sldMk cId="1429369090" sldId="325"/>
            <ac:spMk id="2064" creationId="{D4B15E27-8F51-E88E-D991-E528B1A331AA}"/>
          </ac:spMkLst>
        </pc:spChg>
        <pc:spChg chg="add mod">
          <ac:chgData name="Hanneke Vink - van Duren" userId="6a363cd0-5fba-4a61-8782-71b0725cc752" providerId="ADAL" clId="{319A25F4-4025-410F-B53F-A5B9B14AE495}" dt="2024-11-15T18:14:12.270" v="300" actId="207"/>
          <ac:spMkLst>
            <pc:docMk/>
            <pc:sldMk cId="1429369090" sldId="325"/>
            <ac:spMk id="2065" creationId="{440777C3-A7F1-ACEA-75A6-60591235CF3F}"/>
          </ac:spMkLst>
        </pc:spChg>
        <pc:spChg chg="add mod">
          <ac:chgData name="Hanneke Vink - van Duren" userId="6a363cd0-5fba-4a61-8782-71b0725cc752" providerId="ADAL" clId="{319A25F4-4025-410F-B53F-A5B9B14AE495}" dt="2024-11-15T18:14:15.128" v="301" actId="207"/>
          <ac:spMkLst>
            <pc:docMk/>
            <pc:sldMk cId="1429369090" sldId="325"/>
            <ac:spMk id="2066" creationId="{49E789EA-BC63-6344-ED41-3B50EB08D260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70" creationId="{6F8E1A6C-8CEB-54A5-0F5E-E32ED292B8FC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71" creationId="{B84CFFA2-9753-69E6-2D0B-17F8D8F980A7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72" creationId="{E0318459-3CE1-FEED-6B28-2725AED11EA7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73" creationId="{12C862C0-DF24-3C0B-2A87-602F0F781B6E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4" creationId="{17731BBA-C079-E2CB-D7C5-0AB05C7EB0A9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5" creationId="{179B450E-7952-6316-29C0-7B434DA21603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6" creationId="{46672E4E-FCED-D875-FD94-E9D4DE2449FD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7" creationId="{172BD4CA-38C0-6827-D5B4-D70E943D554F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8" creationId="{88E519FC-E1E8-24E0-02C9-A2F4A38DE8E3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79" creationId="{9783B3FE-87EC-BA84-28CD-8BB2242B5E6D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0" creationId="{585392E9-5E77-1303-E38D-35D2CED437C3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1" creationId="{F3C3F2BB-198C-AE9B-8468-F7E03DE7377F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5" creationId="{536C5946-69BB-F023-8310-2D7DC2E2A5A9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6" creationId="{E6DE4BDD-3324-0C95-D242-14F434AE980C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7" creationId="{5EA91AF3-29DE-DCFB-263F-8BD5FA5BCB90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8" creationId="{3FA65A5B-38B6-1162-CDC5-30AF94E73901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089" creationId="{430AAEFC-2659-A09D-A485-E8BB6F13E8E9}"/>
          </ac:spMkLst>
        </pc:spChg>
        <pc:spChg chg="add mod">
          <ac:chgData name="Hanneke Vink - van Duren" userId="6a363cd0-5fba-4a61-8782-71b0725cc752" providerId="ADAL" clId="{319A25F4-4025-410F-B53F-A5B9B14AE495}" dt="2024-11-15T18:01:33.272" v="164" actId="20577"/>
          <ac:spMkLst>
            <pc:docMk/>
            <pc:sldMk cId="1429369090" sldId="325"/>
            <ac:spMk id="2090" creationId="{36696452-8C23-4BD2-6677-88919A53C3DE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91" creationId="{FD8FAD99-48E1-77C1-EA01-150535D6AA2C}"/>
          </ac:spMkLst>
        </pc:spChg>
        <pc:spChg chg="add del mod">
          <ac:chgData name="Hanneke Vink - van Duren" userId="6a363cd0-5fba-4a61-8782-71b0725cc752" providerId="ADAL" clId="{319A25F4-4025-410F-B53F-A5B9B14AE495}" dt="2024-11-16T10:51:52.563" v="380" actId="478"/>
          <ac:spMkLst>
            <pc:docMk/>
            <pc:sldMk cId="1429369090" sldId="325"/>
            <ac:spMk id="2092" creationId="{F94F94BC-B6BF-9DA7-9FEC-F393301446D0}"/>
          </ac:spMkLst>
        </pc:spChg>
        <pc:spChg chg="add mod">
          <ac:chgData name="Hanneke Vink - van Duren" userId="6a363cd0-5fba-4a61-8782-71b0725cc752" providerId="ADAL" clId="{319A25F4-4025-410F-B53F-A5B9B14AE495}" dt="2024-11-16T10:52:04.207" v="381" actId="1076"/>
          <ac:spMkLst>
            <pc:docMk/>
            <pc:sldMk cId="1429369090" sldId="325"/>
            <ac:spMk id="2093" creationId="{234947DC-E2DB-CC09-FA46-5BFECA4CC11F}"/>
          </ac:spMkLst>
        </pc:spChg>
        <pc:spChg chg="add mod">
          <ac:chgData name="Hanneke Vink - van Duren" userId="6a363cd0-5fba-4a61-8782-71b0725cc752" providerId="ADAL" clId="{319A25F4-4025-410F-B53F-A5B9B14AE495}" dt="2024-11-15T18:01:25.519" v="161" actId="207"/>
          <ac:spMkLst>
            <pc:docMk/>
            <pc:sldMk cId="1429369090" sldId="325"/>
            <ac:spMk id="2094" creationId="{D9CDE7B9-D09D-E3B3-F388-C604359278E3}"/>
          </ac:spMkLst>
        </pc:spChg>
        <pc:spChg chg="add mod">
          <ac:chgData name="Hanneke Vink - van Duren" userId="6a363cd0-5fba-4a61-8782-71b0725cc752" providerId="ADAL" clId="{319A25F4-4025-410F-B53F-A5B9B14AE495}" dt="2024-11-15T18:14:00.017" v="299" actId="207"/>
          <ac:spMkLst>
            <pc:docMk/>
            <pc:sldMk cId="1429369090" sldId="325"/>
            <ac:spMk id="2095" creationId="{646115F8-6A41-E918-B5DF-EEC84168DA74}"/>
          </ac:spMkLst>
        </pc:spChg>
        <pc:spChg chg="add mod">
          <ac:chgData name="Hanneke Vink - van Duren" userId="6a363cd0-5fba-4a61-8782-71b0725cc752" providerId="ADAL" clId="{319A25F4-4025-410F-B53F-A5B9B14AE495}" dt="2024-11-15T18:13:48.176" v="296" actId="207"/>
          <ac:spMkLst>
            <pc:docMk/>
            <pc:sldMk cId="1429369090" sldId="325"/>
            <ac:spMk id="2096" creationId="{DABB1D8E-AD01-0870-3917-796BBA204416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097" creationId="{180B2B05-16DD-FC4B-75F3-15E824D808D7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01" creationId="{9A191FDB-F592-238D-24E9-E6AB76524B69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02" creationId="{87E68250-FBB6-74EE-86C3-5C23AAD8DC97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03" creationId="{A38613B0-5898-0400-D61B-FE95526523DF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04" creationId="{A8B8B2E7-61A5-F89F-ED45-96FFCB989BD0}"/>
          </ac:spMkLst>
        </pc:spChg>
        <pc:spChg chg="add mod">
          <ac:chgData name="Hanneke Vink - van Duren" userId="6a363cd0-5fba-4a61-8782-71b0725cc752" providerId="ADAL" clId="{319A25F4-4025-410F-B53F-A5B9B14AE495}" dt="2024-11-15T18:01:37.689" v="166" actId="20577"/>
          <ac:spMkLst>
            <pc:docMk/>
            <pc:sldMk cId="1429369090" sldId="325"/>
            <ac:spMk id="2105" creationId="{9D1AE2AB-A9B0-D73A-D1FD-1FA260310B43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06" creationId="{5A43C5E7-501D-1E12-6F5C-AF3E2C764921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07" creationId="{0BF6AD29-D474-EFEA-808A-A989780C41D2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08" creationId="{D5E6A75B-9260-6B40-10D3-826B8F99FE42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09" creationId="{3FE6738A-65AE-8C8F-A3D9-D9663B553726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0" creationId="{EC50E507-D488-3CA2-91E8-C85D8EEC6319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1" creationId="{4A731B76-5D1F-3173-806C-10FE83245366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2" creationId="{9F4F6A99-B466-6888-386E-9B71FD1FF29E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3" creationId="{F982C25E-F610-CC9C-A32D-CBEF5BF15937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7" creationId="{525766BE-533C-4376-F39F-38511FBB66D2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8" creationId="{2C762223-1678-E23B-8A03-8557C267B283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19" creationId="{3E9130D9-0212-17A5-26CA-E7918DB472AD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0" creationId="{72A3785A-12D9-A903-8C14-C0BA2422EB72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1" creationId="{E5BEBA4E-5A62-4D15-7598-81D4FCC5DF8F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2" creationId="{052463BB-3171-90ED-9B21-A1DDA61BF15A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3" creationId="{A99CA9CC-AA41-239B-B049-E75F3E709ACB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4" creationId="{79EE4713-FFFC-7F59-450F-3DB53558C95B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5" creationId="{C8E85461-00F6-FAEB-7D3D-EC32040E6535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6" creationId="{83127D06-C69D-72A3-D07D-48B60C1F30EC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7" creationId="{95C8A4A0-B548-C596-6779-BFB95E0503FD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8" creationId="{248ECB21-FF0B-2730-613B-F872457F8832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29" creationId="{6510BDB0-1416-8200-0904-D69E8B8EAE31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33" creationId="{F818957B-4479-7CA5-0234-E08E5CDA8A15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34" creationId="{C2955339-4B56-26A8-0EBC-4EAA4ACD8EC8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35" creationId="{B6D0F91B-4876-EE2E-4F54-1BC1F482738A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36" creationId="{A22FBDA8-C167-F05D-C731-9AAF31CFB8CC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37" creationId="{5DA62CE8-A5E3-7FF6-18DC-A5FF57023F03}"/>
          </ac:spMkLst>
        </pc:spChg>
        <pc:spChg chg="add del mod">
          <ac:chgData name="Hanneke Vink - van Duren" userId="6a363cd0-5fba-4a61-8782-71b0725cc752" providerId="ADAL" clId="{319A25F4-4025-410F-B53F-A5B9B14AE495}" dt="2024-11-16T10:52:08.676" v="383" actId="478"/>
          <ac:spMkLst>
            <pc:docMk/>
            <pc:sldMk cId="1429369090" sldId="325"/>
            <ac:spMk id="2138" creationId="{57DA06BA-15F9-A9A0-860C-6581C4192CFC}"/>
          </ac:spMkLst>
        </pc:spChg>
        <pc:spChg chg="add mod">
          <ac:chgData name="Hanneke Vink - van Duren" userId="6a363cd0-5fba-4a61-8782-71b0725cc752" providerId="ADAL" clId="{319A25F4-4025-410F-B53F-A5B9B14AE495}" dt="2024-11-16T10:52:15.134" v="384" actId="1076"/>
          <ac:spMkLst>
            <pc:docMk/>
            <pc:sldMk cId="1429369090" sldId="325"/>
            <ac:spMk id="2139" creationId="{2DEF5DDF-1C80-CAC4-A1A6-AAF170B4FF1D}"/>
          </ac:spMkLst>
        </pc:spChg>
        <pc:spChg chg="add mod">
          <ac:chgData name="Hanneke Vink - van Duren" userId="6a363cd0-5fba-4a61-8782-71b0725cc752" providerId="ADAL" clId="{319A25F4-4025-410F-B53F-A5B9B14AE495}" dt="2024-11-16T10:52:18.686" v="385" actId="1076"/>
          <ac:spMkLst>
            <pc:docMk/>
            <pc:sldMk cId="1429369090" sldId="325"/>
            <ac:spMk id="2140" creationId="{867D3FE2-4DD3-F60D-396C-E6D459964012}"/>
          </ac:spMkLst>
        </pc:spChg>
        <pc:spChg chg="add mod">
          <ac:chgData name="Hanneke Vink - van Duren" userId="6a363cd0-5fba-4a61-8782-71b0725cc752" providerId="ADAL" clId="{319A25F4-4025-410F-B53F-A5B9B14AE495}" dt="2024-11-15T18:01:28.736" v="162" actId="207"/>
          <ac:spMkLst>
            <pc:docMk/>
            <pc:sldMk cId="1429369090" sldId="325"/>
            <ac:spMk id="2141" creationId="{5681251F-C993-1A52-7D48-AA6F20B3C187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42" creationId="{A769C5A4-908E-78BA-4FB3-4C3E3E035C14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43" creationId="{4F6910D7-F9E8-0A99-5A27-1F31B8882AD3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44" creationId="{BBA96878-35DF-0C08-B5B2-264540B7FC69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48" creationId="{327AB8D6-4361-EEB6-68AC-FAFD7B7F8D62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49" creationId="{C2B05D4C-5A6C-D221-FA5E-121C12D1F0BD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50" creationId="{E8254D2C-4C35-A9AF-A4B0-068C058239BD}"/>
          </ac:spMkLst>
        </pc:spChg>
        <pc:spChg chg="add mod">
          <ac:chgData name="Hanneke Vink - van Duren" userId="6a363cd0-5fba-4a61-8782-71b0725cc752" providerId="ADAL" clId="{319A25F4-4025-410F-B53F-A5B9B14AE495}" dt="2024-11-15T18:00:52.930" v="155"/>
          <ac:spMkLst>
            <pc:docMk/>
            <pc:sldMk cId="1429369090" sldId="325"/>
            <ac:spMk id="2151" creationId="{86A5F2CD-ABAA-BBFE-846B-EFE59B62CE58}"/>
          </ac:spMkLst>
        </pc:spChg>
        <pc:spChg chg="add mod">
          <ac:chgData name="Hanneke Vink - van Duren" userId="6a363cd0-5fba-4a61-8782-71b0725cc752" providerId="ADAL" clId="{319A25F4-4025-410F-B53F-A5B9B14AE495}" dt="2024-11-15T18:01:42.382" v="168" actId="20577"/>
          <ac:spMkLst>
            <pc:docMk/>
            <pc:sldMk cId="1429369090" sldId="325"/>
            <ac:spMk id="2152" creationId="{A24416F1-4159-AF6F-258D-606F52A5D890}"/>
          </ac:spMkLst>
        </pc:spChg>
        <pc:spChg chg="add mod">
          <ac:chgData name="Hanneke Vink - van Duren" userId="6a363cd0-5fba-4a61-8782-71b0725cc752" providerId="ADAL" clId="{319A25F4-4025-410F-B53F-A5B9B14AE495}" dt="2024-11-16T10:52:21.553" v="386" actId="1076"/>
          <ac:spMkLst>
            <pc:docMk/>
            <pc:sldMk cId="1429369090" sldId="325"/>
            <ac:spMk id="2153" creationId="{145924B0-CEF5-6CA1-A0A6-1F9359174FE8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4" creationId="{749B083C-E0D6-031C-218F-903F60F7894F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5" creationId="{E1E917FB-960C-EA18-7D0B-9D646E14F515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6" creationId="{23FBAC2B-8844-B15E-5B13-407E4002F8D5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7" creationId="{D24B7573-AB9F-8945-8644-3FC2E5FECB17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8" creationId="{38D04EC2-EBC2-09D3-0A60-3FABCF68320F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59" creationId="{542EDE6B-B7EE-CF2D-83D9-33C243062860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0" creationId="{D2434EBE-6607-141B-05E9-3BB7F8F14055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1" creationId="{F73F2DE9-5A4A-91FD-A4CA-E1C3E0B00FDE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5" creationId="{07D3720A-78A5-3F41-8CCD-7FCBBC2BE47B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6" creationId="{8C4C0097-42FF-44EB-C81C-43723CB3C5ED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7" creationId="{C1B86355-9E91-078E-FC76-74815CA7BB04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8" creationId="{FCD5590A-986A-F97D-E208-C313559A6027}"/>
          </ac:spMkLst>
        </pc:spChg>
        <pc:spChg chg="add del">
          <ac:chgData name="Hanneke Vink - van Duren" userId="6a363cd0-5fba-4a61-8782-71b0725cc752" providerId="ADAL" clId="{319A25F4-4025-410F-B53F-A5B9B14AE495}" dt="2024-11-15T18:00:46.003" v="154" actId="478"/>
          <ac:spMkLst>
            <pc:docMk/>
            <pc:sldMk cId="1429369090" sldId="325"/>
            <ac:spMk id="2169" creationId="{35DF102A-14EC-C628-E4BF-38D5E159CD8A}"/>
          </ac:spMkLst>
        </pc:sp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8" creationId="{A08DF7F5-481B-CF2A-8850-7FA1DDC68630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9" creationId="{91303554-E204-EF04-0EC3-6010848678A9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10" creationId="{62B32E86-E6BE-1888-B931-9CA8D88F2101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23" creationId="{093033AE-09D5-A5E9-52D1-53EDFB2C6567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24" creationId="{5C0FE400-BBC3-AECD-06E8-40C8EC1BA6A5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25" creationId="{CBEC3526-0A17-D5A1-BD69-73F38A0CA5B2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38" creationId="{268D9838-48AC-4139-6A6C-8534293FCD90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39" creationId="{AADF2847-715E-4E06-9296-91D4E1529681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40" creationId="{C5485304-399B-85F0-A20D-8EDC1DE57F9D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53" creationId="{500B99BF-6849-CA9C-0B27-D991F9E39F57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54" creationId="{7C8ADF2A-2307-162E-69D6-5201C42D76FC}"/>
          </ac:picMkLst>
        </pc:picChg>
        <pc:picChg chg="add mod">
          <ac:chgData name="Hanneke Vink - van Duren" userId="6a363cd0-5fba-4a61-8782-71b0725cc752" providerId="ADAL" clId="{319A25F4-4025-410F-B53F-A5B9B14AE495}" dt="2024-11-15T17:59:52.450" v="149"/>
          <ac:picMkLst>
            <pc:docMk/>
            <pc:sldMk cId="1429369090" sldId="325"/>
            <ac:picMk id="55" creationId="{28344973-CFD1-00A7-30E8-3E6349E1F249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52" creationId="{E0F4F1DA-4C07-2E8F-6BE9-4292E40A02DF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53" creationId="{59521F17-9AD8-A06B-4085-467FAE3B5D73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54" creationId="{6989181A-D263-6E4B-36D1-94D4974ACE3D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67" creationId="{C9F8A470-4AC6-27A4-1308-10C70C6268A7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68" creationId="{5C5D2F0C-BE77-3AE0-5594-2928DB1BE007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69" creationId="{16038637-02A9-DDF0-A4CD-0C49C033C8A3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082" creationId="{0FC3418D-28C0-1E90-3BFD-58DBDF37C20A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083" creationId="{CCEBDA16-C639-A355-2AAB-2F6828E1C0F5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084" creationId="{168E12F9-F63E-7F59-6C3D-603DC4572349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98" creationId="{34786DEC-2799-1194-F3B9-DE8848A9656F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099" creationId="{9B4C0CBD-4207-6DB6-3EF1-E2F1E3F4CFAB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100" creationId="{3FE324C3-713F-D59A-298F-F3691FA21789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14" creationId="{482A7028-A6AA-9378-30C8-6855E0CAA336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15" creationId="{91D5B11F-F323-00F1-8ACE-83FFA2D8CF2E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16" creationId="{4D66D8C8-147E-DF02-A449-FB82D1DD9F43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30" creationId="{4200CAC0-DD3F-1D59-442B-5230101E5605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31" creationId="{AEB36F25-0510-AAB3-DF50-2B098C4DD9C3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32" creationId="{B5C53929-7AD9-FB21-88CB-ADC5A1809AB2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145" creationId="{D0E3C140-F0AF-FB11-23B6-8E42CD0C0334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146" creationId="{3A30C902-B558-311B-0CEE-EFFED95A2958}"/>
          </ac:picMkLst>
        </pc:picChg>
        <pc:picChg chg="add mod">
          <ac:chgData name="Hanneke Vink - van Duren" userId="6a363cd0-5fba-4a61-8782-71b0725cc752" providerId="ADAL" clId="{319A25F4-4025-410F-B53F-A5B9B14AE495}" dt="2024-11-15T18:00:52.930" v="155"/>
          <ac:picMkLst>
            <pc:docMk/>
            <pc:sldMk cId="1429369090" sldId="325"/>
            <ac:picMk id="2147" creationId="{C1F9032D-75F2-7F26-2B27-19EC4C00DCAD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62" creationId="{B07F5B8F-24E0-AF3C-94B1-C14776E445FB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63" creationId="{AB1CC3BB-C21B-1404-015D-FF9A0930E60E}"/>
          </ac:picMkLst>
        </pc:picChg>
        <pc:picChg chg="add del">
          <ac:chgData name="Hanneke Vink - van Duren" userId="6a363cd0-5fba-4a61-8782-71b0725cc752" providerId="ADAL" clId="{319A25F4-4025-410F-B53F-A5B9B14AE495}" dt="2024-11-15T18:00:46.003" v="154" actId="478"/>
          <ac:picMkLst>
            <pc:docMk/>
            <pc:sldMk cId="1429369090" sldId="325"/>
            <ac:picMk id="2164" creationId="{0DE727E0-F0D2-3019-7E7F-E7AE21C3D6A3}"/>
          </ac:picMkLst>
        </pc:picChg>
      </pc:sldChg>
      <pc:sldChg chg="del">
        <pc:chgData name="Hanneke Vink - van Duren" userId="6a363cd0-5fba-4a61-8782-71b0725cc752" providerId="ADAL" clId="{319A25F4-4025-410F-B53F-A5B9B14AE495}" dt="2024-11-15T18:20:36.251" v="303" actId="47"/>
        <pc:sldMkLst>
          <pc:docMk/>
          <pc:sldMk cId="716819505" sldId="326"/>
        </pc:sldMkLst>
      </pc:sldChg>
      <pc:sldChg chg="addSp delSp modSp mod">
        <pc:chgData name="Hanneke Vink - van Duren" userId="6a363cd0-5fba-4a61-8782-71b0725cc752" providerId="ADAL" clId="{319A25F4-4025-410F-B53F-A5B9B14AE495}" dt="2024-11-15T19:08:47.189" v="360"/>
        <pc:sldMkLst>
          <pc:docMk/>
          <pc:sldMk cId="104600129" sldId="327"/>
        </pc:sldMkLst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2" creationId="{D604F5AB-8C7B-345D-7BE5-8B230523011F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3" creationId="{B6260094-38C0-DAE5-ACED-93745E050072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4" creationId="{7C3E2E85-89B6-4AF5-EE3A-347A6A6F0B44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5" creationId="{98407157-A133-8ABF-7A67-8FEF8C9916E6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8" creationId="{9D964BB9-968B-79A8-98E0-7541287725DC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9" creationId="{49C537BB-8EDD-3DF4-7959-407BE2A4DB2A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10" creationId="{76C0DE33-75E2-C42E-3087-1335D114E6E9}"/>
          </ac:spMkLst>
        </pc:spChg>
        <pc:spChg chg="add del mod">
          <ac:chgData name="Hanneke Vink - van Duren" userId="6a363cd0-5fba-4a61-8782-71b0725cc752" providerId="ADAL" clId="{319A25F4-4025-410F-B53F-A5B9B14AE495}" dt="2024-11-15T19:08:46.247" v="359" actId="478"/>
          <ac:spMkLst>
            <pc:docMk/>
            <pc:sldMk cId="104600129" sldId="327"/>
            <ac:spMk id="11" creationId="{AD8FE045-4533-12A7-8ABF-465778EB0028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14" creationId="{1BF43778-295C-66FD-BB04-2AA2717FA80D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15" creationId="{698CA74E-CCCB-4234-527B-08475D5BAFA1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16" creationId="{53C0D25B-AE81-7F0B-6FD9-CFAF485DD970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17" creationId="{C076DFB9-1C69-709E-9999-FC4EA0F06137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20" creationId="{6FF63591-90E6-70C7-E30E-3566E798AD7E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21" creationId="{318BD523-AB24-81A9-DDD8-754ECDA19E50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22" creationId="{03D696E7-FBD4-2AAA-3462-F06CF9683E61}"/>
          </ac:spMkLst>
        </pc:spChg>
        <pc:spChg chg="add mod">
          <ac:chgData name="Hanneke Vink - van Duren" userId="6a363cd0-5fba-4a61-8782-71b0725cc752" providerId="ADAL" clId="{319A25F4-4025-410F-B53F-A5B9B14AE495}" dt="2024-11-15T19:08:42.532" v="358"/>
          <ac:spMkLst>
            <pc:docMk/>
            <pc:sldMk cId="104600129" sldId="327"/>
            <ac:spMk id="23" creationId="{69BEF5A7-AD07-3F3D-4201-6BC7E2FB1FEB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26" creationId="{92E613C1-3512-8EBF-6586-F5F7EB052C86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27" creationId="{70F3B123-33B6-6E89-361E-F0973915C775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28" creationId="{3A06A256-07C7-81B4-DAB7-5A7F0096678A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29" creationId="{CDB4BDD2-F2E2-7E67-A9E6-C1382CF48657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32" creationId="{B2C3307C-DFE7-89FC-C21E-DEAA1881A227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33" creationId="{7CEE61D1-D022-A9C2-F218-077A116C3A1C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34" creationId="{28289AA3-5462-8E6B-6A9D-39C56A0434AD}"/>
          </ac:spMkLst>
        </pc:spChg>
        <pc:spChg chg="add mod">
          <ac:chgData name="Hanneke Vink - van Duren" userId="6a363cd0-5fba-4a61-8782-71b0725cc752" providerId="ADAL" clId="{319A25F4-4025-410F-B53F-A5B9B14AE495}" dt="2024-11-15T19:08:47.189" v="360"/>
          <ac:spMkLst>
            <pc:docMk/>
            <pc:sldMk cId="104600129" sldId="327"/>
            <ac:spMk id="35" creationId="{43AAA07A-19BC-C055-3832-37EA837B93F6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50" creationId="{EA51D389-64F6-FADF-F451-3D3E42DF8732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51" creationId="{1C1CA81C-89E9-5A94-7314-C58AA39C2851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86" creationId="{572CCB90-D02A-4AEC-65D0-615899E38088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90" creationId="{5C61C894-E793-0C9B-BBFB-E7B20E02AF80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91" creationId="{C3BA183A-EB3D-EFC0-3F56-E0E1953308D5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92" creationId="{9CCC2DE4-70A5-F4D3-C950-22105A8759C0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96" creationId="{3AB813E2-DE42-94BD-FC94-014A70E5B8AA}"/>
          </ac:spMkLst>
        </pc:spChg>
        <pc:spChg chg="del">
          <ac:chgData name="Hanneke Vink - van Duren" userId="6a363cd0-5fba-4a61-8782-71b0725cc752" providerId="ADAL" clId="{319A25F4-4025-410F-B53F-A5B9B14AE495}" dt="2024-11-15T19:07:20.832" v="352" actId="478"/>
          <ac:spMkLst>
            <pc:docMk/>
            <pc:sldMk cId="104600129" sldId="327"/>
            <ac:spMk id="100" creationId="{7A9D90BB-F118-62E7-D893-55FA62D11B7D}"/>
          </ac:spMkLst>
        </pc:spChg>
        <pc:picChg chg="add del mod">
          <ac:chgData name="Hanneke Vink - van Duren" userId="6a363cd0-5fba-4a61-8782-71b0725cc752" providerId="ADAL" clId="{319A25F4-4025-410F-B53F-A5B9B14AE495}" dt="2024-11-15T19:08:46.247" v="359" actId="478"/>
          <ac:picMkLst>
            <pc:docMk/>
            <pc:sldMk cId="104600129" sldId="327"/>
            <ac:picMk id="6" creationId="{70FAB6CC-529F-3443-7507-8FBC21508D38}"/>
          </ac:picMkLst>
        </pc:picChg>
        <pc:picChg chg="add del mod">
          <ac:chgData name="Hanneke Vink - van Duren" userId="6a363cd0-5fba-4a61-8782-71b0725cc752" providerId="ADAL" clId="{319A25F4-4025-410F-B53F-A5B9B14AE495}" dt="2024-11-15T19:08:46.247" v="359" actId="478"/>
          <ac:picMkLst>
            <pc:docMk/>
            <pc:sldMk cId="104600129" sldId="327"/>
            <ac:picMk id="7" creationId="{211ED294-89A8-5BDA-9AA0-845B9E6D66E2}"/>
          </ac:picMkLst>
        </pc:picChg>
        <pc:picChg chg="add del mod">
          <ac:chgData name="Hanneke Vink - van Duren" userId="6a363cd0-5fba-4a61-8782-71b0725cc752" providerId="ADAL" clId="{319A25F4-4025-410F-B53F-A5B9B14AE495}" dt="2024-11-15T19:08:46.247" v="359" actId="478"/>
          <ac:picMkLst>
            <pc:docMk/>
            <pc:sldMk cId="104600129" sldId="327"/>
            <ac:picMk id="12" creationId="{53996991-32B6-825A-DD4E-240EA8E205A6}"/>
          </ac:picMkLst>
        </pc:picChg>
        <pc:picChg chg="add del mod">
          <ac:chgData name="Hanneke Vink - van Duren" userId="6a363cd0-5fba-4a61-8782-71b0725cc752" providerId="ADAL" clId="{319A25F4-4025-410F-B53F-A5B9B14AE495}" dt="2024-11-15T19:08:46.247" v="359" actId="478"/>
          <ac:picMkLst>
            <pc:docMk/>
            <pc:sldMk cId="104600129" sldId="327"/>
            <ac:picMk id="13" creationId="{B3DCB585-64AC-4E3C-BF0A-94DF5722FB28}"/>
          </ac:picMkLst>
        </pc:picChg>
        <pc:picChg chg="add mod">
          <ac:chgData name="Hanneke Vink - van Duren" userId="6a363cd0-5fba-4a61-8782-71b0725cc752" providerId="ADAL" clId="{319A25F4-4025-410F-B53F-A5B9B14AE495}" dt="2024-11-15T19:08:42.532" v="358"/>
          <ac:picMkLst>
            <pc:docMk/>
            <pc:sldMk cId="104600129" sldId="327"/>
            <ac:picMk id="18" creationId="{55F7643D-52AD-0E6B-6C39-CDF5B5B73093}"/>
          </ac:picMkLst>
        </pc:picChg>
        <pc:picChg chg="add mod">
          <ac:chgData name="Hanneke Vink - van Duren" userId="6a363cd0-5fba-4a61-8782-71b0725cc752" providerId="ADAL" clId="{319A25F4-4025-410F-B53F-A5B9B14AE495}" dt="2024-11-15T19:08:42.532" v="358"/>
          <ac:picMkLst>
            <pc:docMk/>
            <pc:sldMk cId="104600129" sldId="327"/>
            <ac:picMk id="19" creationId="{1C9A2008-470D-2510-322F-BCC1B810F2E1}"/>
          </ac:picMkLst>
        </pc:picChg>
        <pc:picChg chg="add mod">
          <ac:chgData name="Hanneke Vink - van Duren" userId="6a363cd0-5fba-4a61-8782-71b0725cc752" providerId="ADAL" clId="{319A25F4-4025-410F-B53F-A5B9B14AE495}" dt="2024-11-15T19:08:42.532" v="358"/>
          <ac:picMkLst>
            <pc:docMk/>
            <pc:sldMk cId="104600129" sldId="327"/>
            <ac:picMk id="24" creationId="{74D15BB1-75BE-0C43-8450-DF7E207906D9}"/>
          </ac:picMkLst>
        </pc:picChg>
        <pc:picChg chg="add mod">
          <ac:chgData name="Hanneke Vink - van Duren" userId="6a363cd0-5fba-4a61-8782-71b0725cc752" providerId="ADAL" clId="{319A25F4-4025-410F-B53F-A5B9B14AE495}" dt="2024-11-15T19:08:42.532" v="358"/>
          <ac:picMkLst>
            <pc:docMk/>
            <pc:sldMk cId="104600129" sldId="327"/>
            <ac:picMk id="25" creationId="{554B6CED-567C-798A-9B61-D7BD18F38663}"/>
          </ac:picMkLst>
        </pc:picChg>
        <pc:picChg chg="add mod">
          <ac:chgData name="Hanneke Vink - van Duren" userId="6a363cd0-5fba-4a61-8782-71b0725cc752" providerId="ADAL" clId="{319A25F4-4025-410F-B53F-A5B9B14AE495}" dt="2024-11-15T19:08:47.189" v="360"/>
          <ac:picMkLst>
            <pc:docMk/>
            <pc:sldMk cId="104600129" sldId="327"/>
            <ac:picMk id="30" creationId="{E02AF505-2A29-F9B5-9D98-6D6ECEC1E309}"/>
          </ac:picMkLst>
        </pc:picChg>
        <pc:picChg chg="add mod">
          <ac:chgData name="Hanneke Vink - van Duren" userId="6a363cd0-5fba-4a61-8782-71b0725cc752" providerId="ADAL" clId="{319A25F4-4025-410F-B53F-A5B9B14AE495}" dt="2024-11-15T19:08:47.189" v="360"/>
          <ac:picMkLst>
            <pc:docMk/>
            <pc:sldMk cId="104600129" sldId="327"/>
            <ac:picMk id="31" creationId="{844A4022-E201-5C35-1A91-94C9A14FCCD8}"/>
          </ac:picMkLst>
        </pc:picChg>
        <pc:picChg chg="add mod">
          <ac:chgData name="Hanneke Vink - van Duren" userId="6a363cd0-5fba-4a61-8782-71b0725cc752" providerId="ADAL" clId="{319A25F4-4025-410F-B53F-A5B9B14AE495}" dt="2024-11-15T19:08:47.189" v="360"/>
          <ac:picMkLst>
            <pc:docMk/>
            <pc:sldMk cId="104600129" sldId="327"/>
            <ac:picMk id="36" creationId="{4A7A1754-D8FC-DC45-82F4-6E039AAA6CA0}"/>
          </ac:picMkLst>
        </pc:picChg>
        <pc:picChg chg="add mod">
          <ac:chgData name="Hanneke Vink - van Duren" userId="6a363cd0-5fba-4a61-8782-71b0725cc752" providerId="ADAL" clId="{319A25F4-4025-410F-B53F-A5B9B14AE495}" dt="2024-11-15T19:08:47.189" v="360"/>
          <ac:picMkLst>
            <pc:docMk/>
            <pc:sldMk cId="104600129" sldId="327"/>
            <ac:picMk id="37" creationId="{6A2E901F-2F69-0353-19DE-EB58080075D3}"/>
          </ac:picMkLst>
        </pc:picChg>
        <pc:picChg chg="del">
          <ac:chgData name="Hanneke Vink - van Duren" userId="6a363cd0-5fba-4a61-8782-71b0725cc752" providerId="ADAL" clId="{319A25F4-4025-410F-B53F-A5B9B14AE495}" dt="2024-11-15T19:07:20.832" v="352" actId="478"/>
          <ac:picMkLst>
            <pc:docMk/>
            <pc:sldMk cId="104600129" sldId="327"/>
            <ac:picMk id="56" creationId="{D38CFE06-FAAD-AE97-5581-6E97B0EB62D1}"/>
          </ac:picMkLst>
        </pc:picChg>
        <pc:picChg chg="del">
          <ac:chgData name="Hanneke Vink - van Duren" userId="6a363cd0-5fba-4a61-8782-71b0725cc752" providerId="ADAL" clId="{319A25F4-4025-410F-B53F-A5B9B14AE495}" dt="2024-11-15T19:07:20.832" v="352" actId="478"/>
          <ac:picMkLst>
            <pc:docMk/>
            <pc:sldMk cId="104600129" sldId="327"/>
            <ac:picMk id="88" creationId="{6B4F9E61-3EDC-7A93-EBF9-9930902BACAD}"/>
          </ac:picMkLst>
        </pc:picChg>
        <pc:picChg chg="del">
          <ac:chgData name="Hanneke Vink - van Duren" userId="6a363cd0-5fba-4a61-8782-71b0725cc752" providerId="ADAL" clId="{319A25F4-4025-410F-B53F-A5B9B14AE495}" dt="2024-11-15T19:06:48.734" v="349" actId="478"/>
          <ac:picMkLst>
            <pc:docMk/>
            <pc:sldMk cId="104600129" sldId="327"/>
            <ac:picMk id="95" creationId="{3CDF6CE5-A900-B7A8-9FC5-D1FB9AAB5179}"/>
          </ac:picMkLst>
        </pc:picChg>
        <pc:picChg chg="del">
          <ac:chgData name="Hanneke Vink - van Duren" userId="6a363cd0-5fba-4a61-8782-71b0725cc752" providerId="ADAL" clId="{319A25F4-4025-410F-B53F-A5B9B14AE495}" dt="2024-11-15T19:07:20.832" v="352" actId="478"/>
          <ac:picMkLst>
            <pc:docMk/>
            <pc:sldMk cId="104600129" sldId="327"/>
            <ac:picMk id="98" creationId="{72F192F4-6421-A525-0190-B4E1FFABEEE4}"/>
          </ac:picMkLst>
        </pc:picChg>
      </pc:sldChg>
      <pc:sldChg chg="del">
        <pc:chgData name="Hanneke Vink - van Duren" userId="6a363cd0-5fba-4a61-8782-71b0725cc752" providerId="ADAL" clId="{319A25F4-4025-410F-B53F-A5B9B14AE495}" dt="2024-11-15T18:20:51.418" v="305" actId="47"/>
        <pc:sldMkLst>
          <pc:docMk/>
          <pc:sldMk cId="4076245504" sldId="328"/>
        </pc:sldMkLst>
      </pc:sldChg>
      <pc:sldChg chg="addSp delSp modSp mod">
        <pc:chgData name="Hanneke Vink - van Duren" userId="6a363cd0-5fba-4a61-8782-71b0725cc752" providerId="ADAL" clId="{319A25F4-4025-410F-B53F-A5B9B14AE495}" dt="2024-11-15T19:08:54.101" v="362"/>
        <pc:sldMkLst>
          <pc:docMk/>
          <pc:sldMk cId="2410689147" sldId="329"/>
        </pc:sldMkLst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2" creationId="{74D00B5D-374B-87F4-6701-DD8FEA0F1C18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3" creationId="{BDDB3EE6-5DC9-1B2A-A7A0-54554DD8AE38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5" creationId="{515DD034-CAD2-CD94-635D-808434615230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7" creationId="{DD32B9C7-00A6-8A7E-6C60-B0E08B6BF422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8" creationId="{44114631-CF74-1884-E831-B939EAE7BA82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9" creationId="{988FD703-1AF2-1ADD-280A-65BCBE151442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11" creationId="{04D886EF-0234-A7F5-82C3-C53A5D3D23DF}"/>
          </ac:spMkLst>
        </pc:spChg>
        <pc:spChg chg="del">
          <ac:chgData name="Hanneke Vink - van Duren" userId="6a363cd0-5fba-4a61-8782-71b0725cc752" providerId="ADAL" clId="{319A25F4-4025-410F-B53F-A5B9B14AE495}" dt="2024-11-15T19:08:53.187" v="361" actId="478"/>
          <ac:spMkLst>
            <pc:docMk/>
            <pc:sldMk cId="2410689147" sldId="329"/>
            <ac:spMk id="13" creationId="{B7A4D559-6C0D-EFF4-973F-277AD69B9AD4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14" creationId="{A4A262CA-CC5B-D9DB-F77B-5ABF798CA2D0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15" creationId="{A3405A71-BB08-3E26-0088-90B0FF52A2F9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16" creationId="{6B19C944-5F7F-1DEA-94F2-858EBFA72534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17" creationId="{D732C3FA-9983-396A-71A5-9E9D430C50B7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20" creationId="{F29756C4-53A5-020A-2DDB-D7BA03343A50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21" creationId="{1DE055F3-3A6A-DBAD-F1A9-AA295D5E4EA9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22" creationId="{401D226F-2C37-A7DD-86A4-23735A52D823}"/>
          </ac:spMkLst>
        </pc:spChg>
        <pc:spChg chg="add mod">
          <ac:chgData name="Hanneke Vink - van Duren" userId="6a363cd0-5fba-4a61-8782-71b0725cc752" providerId="ADAL" clId="{319A25F4-4025-410F-B53F-A5B9B14AE495}" dt="2024-11-15T19:08:54.101" v="362"/>
          <ac:spMkLst>
            <pc:docMk/>
            <pc:sldMk cId="2410689147" sldId="329"/>
            <ac:spMk id="23" creationId="{756F079F-1067-B860-7038-61970EB91F17}"/>
          </ac:spMkLst>
        </pc:spChg>
        <pc:picChg chg="del">
          <ac:chgData name="Hanneke Vink - van Duren" userId="6a363cd0-5fba-4a61-8782-71b0725cc752" providerId="ADAL" clId="{319A25F4-4025-410F-B53F-A5B9B14AE495}" dt="2024-11-15T19:08:53.187" v="361" actId="478"/>
          <ac:picMkLst>
            <pc:docMk/>
            <pc:sldMk cId="2410689147" sldId="329"/>
            <ac:picMk id="4" creationId="{A2384559-25F6-4CD2-2B92-8F1D9DCFF897}"/>
          </ac:picMkLst>
        </pc:picChg>
        <pc:picChg chg="del">
          <ac:chgData name="Hanneke Vink - van Duren" userId="6a363cd0-5fba-4a61-8782-71b0725cc752" providerId="ADAL" clId="{319A25F4-4025-410F-B53F-A5B9B14AE495}" dt="2024-11-15T19:08:53.187" v="361" actId="478"/>
          <ac:picMkLst>
            <pc:docMk/>
            <pc:sldMk cId="2410689147" sldId="329"/>
            <ac:picMk id="6" creationId="{57286B05-AED4-450E-ACEF-E9A527FCB43A}"/>
          </ac:picMkLst>
        </pc:picChg>
        <pc:picChg chg="del">
          <ac:chgData name="Hanneke Vink - van Duren" userId="6a363cd0-5fba-4a61-8782-71b0725cc752" providerId="ADAL" clId="{319A25F4-4025-410F-B53F-A5B9B14AE495}" dt="2024-11-15T19:08:53.187" v="361" actId="478"/>
          <ac:picMkLst>
            <pc:docMk/>
            <pc:sldMk cId="2410689147" sldId="329"/>
            <ac:picMk id="10" creationId="{FBDC783B-E8E4-ECF5-A3C8-28AF3FF7C10D}"/>
          </ac:picMkLst>
        </pc:picChg>
        <pc:picChg chg="del">
          <ac:chgData name="Hanneke Vink - van Duren" userId="6a363cd0-5fba-4a61-8782-71b0725cc752" providerId="ADAL" clId="{319A25F4-4025-410F-B53F-A5B9B14AE495}" dt="2024-11-15T19:08:53.187" v="361" actId="478"/>
          <ac:picMkLst>
            <pc:docMk/>
            <pc:sldMk cId="2410689147" sldId="329"/>
            <ac:picMk id="12" creationId="{B7D2DAB2-84C6-E5E8-F4CA-5986553D9D9E}"/>
          </ac:picMkLst>
        </pc:picChg>
        <pc:picChg chg="add mod">
          <ac:chgData name="Hanneke Vink - van Duren" userId="6a363cd0-5fba-4a61-8782-71b0725cc752" providerId="ADAL" clId="{319A25F4-4025-410F-B53F-A5B9B14AE495}" dt="2024-11-15T19:08:54.101" v="362"/>
          <ac:picMkLst>
            <pc:docMk/>
            <pc:sldMk cId="2410689147" sldId="329"/>
            <ac:picMk id="18" creationId="{035754ED-3303-505C-0FB1-F8EE0C92C581}"/>
          </ac:picMkLst>
        </pc:picChg>
        <pc:picChg chg="add mod">
          <ac:chgData name="Hanneke Vink - van Duren" userId="6a363cd0-5fba-4a61-8782-71b0725cc752" providerId="ADAL" clId="{319A25F4-4025-410F-B53F-A5B9B14AE495}" dt="2024-11-15T19:08:54.101" v="362"/>
          <ac:picMkLst>
            <pc:docMk/>
            <pc:sldMk cId="2410689147" sldId="329"/>
            <ac:picMk id="19" creationId="{36DDD8DF-6C9A-6AC9-8EB7-E3F71E0112EA}"/>
          </ac:picMkLst>
        </pc:picChg>
        <pc:picChg chg="add mod">
          <ac:chgData name="Hanneke Vink - van Duren" userId="6a363cd0-5fba-4a61-8782-71b0725cc752" providerId="ADAL" clId="{319A25F4-4025-410F-B53F-A5B9B14AE495}" dt="2024-11-15T19:08:54.101" v="362"/>
          <ac:picMkLst>
            <pc:docMk/>
            <pc:sldMk cId="2410689147" sldId="329"/>
            <ac:picMk id="24" creationId="{9B588CD2-A384-6B9C-7AAA-63CE446E4804}"/>
          </ac:picMkLst>
        </pc:picChg>
        <pc:picChg chg="add mod">
          <ac:chgData name="Hanneke Vink - van Duren" userId="6a363cd0-5fba-4a61-8782-71b0725cc752" providerId="ADAL" clId="{319A25F4-4025-410F-B53F-A5B9B14AE495}" dt="2024-11-15T19:08:54.101" v="362"/>
          <ac:picMkLst>
            <pc:docMk/>
            <pc:sldMk cId="2410689147" sldId="329"/>
            <ac:picMk id="25" creationId="{B4342E49-12FC-BE0E-C9DF-FA26232ABBB3}"/>
          </ac:picMkLst>
        </pc:picChg>
      </pc:sldChg>
      <pc:sldChg chg="del">
        <pc:chgData name="Hanneke Vink - van Duren" userId="6a363cd0-5fba-4a61-8782-71b0725cc752" providerId="ADAL" clId="{319A25F4-4025-410F-B53F-A5B9B14AE495}" dt="2024-11-15T18:21:12.021" v="307" actId="47"/>
        <pc:sldMkLst>
          <pc:docMk/>
          <pc:sldMk cId="1365920606" sldId="330"/>
        </pc:sldMkLst>
      </pc:sldChg>
      <pc:sldChg chg="addSp delSp modSp mod">
        <pc:chgData name="Hanneke Vink - van Duren" userId="6a363cd0-5fba-4a61-8782-71b0725cc752" providerId="ADAL" clId="{319A25F4-4025-410F-B53F-A5B9B14AE495}" dt="2024-11-15T19:09:02.747" v="364"/>
        <pc:sldMkLst>
          <pc:docMk/>
          <pc:sldMk cId="1741993470" sldId="331"/>
        </pc:sldMkLst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2" creationId="{E0AE193D-A71D-1FD6-E46F-D9570D4B6663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3" creationId="{A11E7D8C-DE53-F25B-D5AD-07CBE12FAAC5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5" creationId="{847B2F39-B3A4-74E9-4662-40BA648D5266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7" creationId="{B31C9720-714C-A6EE-FDEC-B5752C21B354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8" creationId="{12EF9834-70B2-7ADB-0C2C-C05D18E5CD65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9" creationId="{4FFD5B4F-D2BC-0B31-B082-B82718A67A21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11" creationId="{25C2318E-E666-DA87-B618-F5791998983C}"/>
          </ac:spMkLst>
        </pc:spChg>
        <pc:spChg chg="del">
          <ac:chgData name="Hanneke Vink - van Duren" userId="6a363cd0-5fba-4a61-8782-71b0725cc752" providerId="ADAL" clId="{319A25F4-4025-410F-B53F-A5B9B14AE495}" dt="2024-11-15T19:09:01.845" v="363" actId="478"/>
          <ac:spMkLst>
            <pc:docMk/>
            <pc:sldMk cId="1741993470" sldId="331"/>
            <ac:spMk id="13" creationId="{925736A3-2FE3-F7E2-0A5A-28EB52AB6A5B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14" creationId="{1BFE0D78-4C25-E91F-B15B-B505F5883483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15" creationId="{40D073DF-0900-9B5A-5937-8F350D193EF7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16" creationId="{FFB4347D-CF32-6885-6AD3-25CA09713EE2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17" creationId="{61D3B048-6DFD-E4B9-FCA3-E98599386B47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20" creationId="{AC03265F-5CCB-A92D-D5F3-3DB065A5BAD5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21" creationId="{FDFE6FBD-4AC6-266B-1D5D-7D0206157F14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22" creationId="{544DAC87-F0B4-0A22-DFD3-07276568149B}"/>
          </ac:spMkLst>
        </pc:spChg>
        <pc:spChg chg="add mod">
          <ac:chgData name="Hanneke Vink - van Duren" userId="6a363cd0-5fba-4a61-8782-71b0725cc752" providerId="ADAL" clId="{319A25F4-4025-410F-B53F-A5B9B14AE495}" dt="2024-11-15T19:09:02.747" v="364"/>
          <ac:spMkLst>
            <pc:docMk/>
            <pc:sldMk cId="1741993470" sldId="331"/>
            <ac:spMk id="23" creationId="{5B861887-82BC-2DE3-AF6F-D74C61D356B0}"/>
          </ac:spMkLst>
        </pc:spChg>
        <pc:picChg chg="del">
          <ac:chgData name="Hanneke Vink - van Duren" userId="6a363cd0-5fba-4a61-8782-71b0725cc752" providerId="ADAL" clId="{319A25F4-4025-410F-B53F-A5B9B14AE495}" dt="2024-11-15T19:09:01.845" v="363" actId="478"/>
          <ac:picMkLst>
            <pc:docMk/>
            <pc:sldMk cId="1741993470" sldId="331"/>
            <ac:picMk id="4" creationId="{FB3626EE-3545-57BA-3F5D-06F60B01A6D6}"/>
          </ac:picMkLst>
        </pc:picChg>
        <pc:picChg chg="del">
          <ac:chgData name="Hanneke Vink - van Duren" userId="6a363cd0-5fba-4a61-8782-71b0725cc752" providerId="ADAL" clId="{319A25F4-4025-410F-B53F-A5B9B14AE495}" dt="2024-11-15T19:09:01.845" v="363" actId="478"/>
          <ac:picMkLst>
            <pc:docMk/>
            <pc:sldMk cId="1741993470" sldId="331"/>
            <ac:picMk id="6" creationId="{B384187F-3D89-FD4E-538D-3E04481A6419}"/>
          </ac:picMkLst>
        </pc:picChg>
        <pc:picChg chg="del">
          <ac:chgData name="Hanneke Vink - van Duren" userId="6a363cd0-5fba-4a61-8782-71b0725cc752" providerId="ADAL" clId="{319A25F4-4025-410F-B53F-A5B9B14AE495}" dt="2024-11-15T19:09:01.845" v="363" actId="478"/>
          <ac:picMkLst>
            <pc:docMk/>
            <pc:sldMk cId="1741993470" sldId="331"/>
            <ac:picMk id="10" creationId="{F03D86AA-879A-4F4D-757F-99A7536C3637}"/>
          </ac:picMkLst>
        </pc:picChg>
        <pc:picChg chg="del">
          <ac:chgData name="Hanneke Vink - van Duren" userId="6a363cd0-5fba-4a61-8782-71b0725cc752" providerId="ADAL" clId="{319A25F4-4025-410F-B53F-A5B9B14AE495}" dt="2024-11-15T19:09:01.845" v="363" actId="478"/>
          <ac:picMkLst>
            <pc:docMk/>
            <pc:sldMk cId="1741993470" sldId="331"/>
            <ac:picMk id="12" creationId="{7A4C6EFC-CA10-AA99-765C-8ED09D369B68}"/>
          </ac:picMkLst>
        </pc:picChg>
        <pc:picChg chg="add mod">
          <ac:chgData name="Hanneke Vink - van Duren" userId="6a363cd0-5fba-4a61-8782-71b0725cc752" providerId="ADAL" clId="{319A25F4-4025-410F-B53F-A5B9B14AE495}" dt="2024-11-15T19:09:02.747" v="364"/>
          <ac:picMkLst>
            <pc:docMk/>
            <pc:sldMk cId="1741993470" sldId="331"/>
            <ac:picMk id="18" creationId="{1EDA6F36-42CD-B37D-9E02-86E465D797D9}"/>
          </ac:picMkLst>
        </pc:picChg>
        <pc:picChg chg="add mod">
          <ac:chgData name="Hanneke Vink - van Duren" userId="6a363cd0-5fba-4a61-8782-71b0725cc752" providerId="ADAL" clId="{319A25F4-4025-410F-B53F-A5B9B14AE495}" dt="2024-11-15T19:09:02.747" v="364"/>
          <ac:picMkLst>
            <pc:docMk/>
            <pc:sldMk cId="1741993470" sldId="331"/>
            <ac:picMk id="19" creationId="{0F1CFD94-112F-1143-CD9B-2D71C5D418D9}"/>
          </ac:picMkLst>
        </pc:picChg>
        <pc:picChg chg="add mod">
          <ac:chgData name="Hanneke Vink - van Duren" userId="6a363cd0-5fba-4a61-8782-71b0725cc752" providerId="ADAL" clId="{319A25F4-4025-410F-B53F-A5B9B14AE495}" dt="2024-11-15T19:09:02.747" v="364"/>
          <ac:picMkLst>
            <pc:docMk/>
            <pc:sldMk cId="1741993470" sldId="331"/>
            <ac:picMk id="24" creationId="{F486A30E-97F1-EA25-13B8-ACC42CBE6491}"/>
          </ac:picMkLst>
        </pc:picChg>
        <pc:picChg chg="add mod">
          <ac:chgData name="Hanneke Vink - van Duren" userId="6a363cd0-5fba-4a61-8782-71b0725cc752" providerId="ADAL" clId="{319A25F4-4025-410F-B53F-A5B9B14AE495}" dt="2024-11-15T19:09:02.747" v="364"/>
          <ac:picMkLst>
            <pc:docMk/>
            <pc:sldMk cId="1741993470" sldId="331"/>
            <ac:picMk id="25" creationId="{4E67F822-26C6-E3DE-4FF0-A1D6C8CB66F2}"/>
          </ac:picMkLst>
        </pc:picChg>
      </pc:sldChg>
      <pc:sldChg chg="del">
        <pc:chgData name="Hanneke Vink - van Duren" userId="6a363cd0-5fba-4a61-8782-71b0725cc752" providerId="ADAL" clId="{319A25F4-4025-410F-B53F-A5B9B14AE495}" dt="2024-11-15T18:21:31.206" v="309" actId="47"/>
        <pc:sldMkLst>
          <pc:docMk/>
          <pc:sldMk cId="175618954" sldId="332"/>
        </pc:sldMkLst>
      </pc:sldChg>
      <pc:sldChg chg="addSp delSp modSp mod">
        <pc:chgData name="Hanneke Vink - van Duren" userId="6a363cd0-5fba-4a61-8782-71b0725cc752" providerId="ADAL" clId="{319A25F4-4025-410F-B53F-A5B9B14AE495}" dt="2024-11-15T19:09:09.164" v="366"/>
        <pc:sldMkLst>
          <pc:docMk/>
          <pc:sldMk cId="270841681" sldId="333"/>
        </pc:sldMkLst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2" creationId="{ED382C59-1D23-A067-D520-0A10E75E2DE2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3" creationId="{1379639E-4E12-B7A8-1AB4-8682BD6FDAB7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5" creationId="{FD66D101-6DE4-7546-9682-D4B255E41BC1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7" creationId="{AF85B90A-9E70-3FE9-04EB-27DB752B8BD5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8" creationId="{A47ADD9B-3F0C-5299-DDA5-911774FDBCD5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9" creationId="{42B0AA3D-B55C-9822-196B-47DDAB8AC4F5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11" creationId="{71E090B1-49A8-D3DC-3F16-4F392C86D0E2}"/>
          </ac:spMkLst>
        </pc:spChg>
        <pc:spChg chg="del">
          <ac:chgData name="Hanneke Vink - van Duren" userId="6a363cd0-5fba-4a61-8782-71b0725cc752" providerId="ADAL" clId="{319A25F4-4025-410F-B53F-A5B9B14AE495}" dt="2024-11-15T19:09:08.511" v="365" actId="478"/>
          <ac:spMkLst>
            <pc:docMk/>
            <pc:sldMk cId="270841681" sldId="333"/>
            <ac:spMk id="13" creationId="{704C2375-1894-17EA-3778-C5679E052A69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14" creationId="{99862EFE-60B7-0329-C3F0-D0A6B2C45350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15" creationId="{06AF6F5D-953A-002E-921C-938B70CB63B3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16" creationId="{27BB9AF1-7B6E-28D5-D003-3E51AEAB2AD4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17" creationId="{46456CB7-0EF2-9A02-72BD-FD15CD8C44C2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20" creationId="{CFBDBF36-1903-699C-4482-5B1CAC856A77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21" creationId="{2C7C28AB-E0CB-DA97-9138-6945BEEAC5F8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22" creationId="{77F7A5A1-B982-7E3B-6C04-186B843601C6}"/>
          </ac:spMkLst>
        </pc:spChg>
        <pc:spChg chg="add mod">
          <ac:chgData name="Hanneke Vink - van Duren" userId="6a363cd0-5fba-4a61-8782-71b0725cc752" providerId="ADAL" clId="{319A25F4-4025-410F-B53F-A5B9B14AE495}" dt="2024-11-15T19:09:09.164" v="366"/>
          <ac:spMkLst>
            <pc:docMk/>
            <pc:sldMk cId="270841681" sldId="333"/>
            <ac:spMk id="23" creationId="{AF0B7A97-B25E-E8BB-06A6-2DA5F629B543}"/>
          </ac:spMkLst>
        </pc:spChg>
        <pc:picChg chg="del">
          <ac:chgData name="Hanneke Vink - van Duren" userId="6a363cd0-5fba-4a61-8782-71b0725cc752" providerId="ADAL" clId="{319A25F4-4025-410F-B53F-A5B9B14AE495}" dt="2024-11-15T19:09:08.511" v="365" actId="478"/>
          <ac:picMkLst>
            <pc:docMk/>
            <pc:sldMk cId="270841681" sldId="333"/>
            <ac:picMk id="4" creationId="{DAABA53E-AEAE-D21C-D7AB-BC865A4A8606}"/>
          </ac:picMkLst>
        </pc:picChg>
        <pc:picChg chg="del">
          <ac:chgData name="Hanneke Vink - van Duren" userId="6a363cd0-5fba-4a61-8782-71b0725cc752" providerId="ADAL" clId="{319A25F4-4025-410F-B53F-A5B9B14AE495}" dt="2024-11-15T19:09:08.511" v="365" actId="478"/>
          <ac:picMkLst>
            <pc:docMk/>
            <pc:sldMk cId="270841681" sldId="333"/>
            <ac:picMk id="6" creationId="{F59560E9-B39C-C77B-8A23-0C801CB2CA53}"/>
          </ac:picMkLst>
        </pc:picChg>
        <pc:picChg chg="del">
          <ac:chgData name="Hanneke Vink - van Duren" userId="6a363cd0-5fba-4a61-8782-71b0725cc752" providerId="ADAL" clId="{319A25F4-4025-410F-B53F-A5B9B14AE495}" dt="2024-11-15T19:09:08.511" v="365" actId="478"/>
          <ac:picMkLst>
            <pc:docMk/>
            <pc:sldMk cId="270841681" sldId="333"/>
            <ac:picMk id="10" creationId="{D486A283-C44D-0FF7-72CB-85A36B769BF3}"/>
          </ac:picMkLst>
        </pc:picChg>
        <pc:picChg chg="del">
          <ac:chgData name="Hanneke Vink - van Duren" userId="6a363cd0-5fba-4a61-8782-71b0725cc752" providerId="ADAL" clId="{319A25F4-4025-410F-B53F-A5B9B14AE495}" dt="2024-11-15T19:09:08.511" v="365" actId="478"/>
          <ac:picMkLst>
            <pc:docMk/>
            <pc:sldMk cId="270841681" sldId="333"/>
            <ac:picMk id="12" creationId="{E57235E3-512B-7DEA-0555-8A77BAA12BD6}"/>
          </ac:picMkLst>
        </pc:picChg>
        <pc:picChg chg="add mod">
          <ac:chgData name="Hanneke Vink - van Duren" userId="6a363cd0-5fba-4a61-8782-71b0725cc752" providerId="ADAL" clId="{319A25F4-4025-410F-B53F-A5B9B14AE495}" dt="2024-11-15T19:09:09.164" v="366"/>
          <ac:picMkLst>
            <pc:docMk/>
            <pc:sldMk cId="270841681" sldId="333"/>
            <ac:picMk id="18" creationId="{33B8210B-A626-7171-F488-8288407AF409}"/>
          </ac:picMkLst>
        </pc:picChg>
        <pc:picChg chg="add mod">
          <ac:chgData name="Hanneke Vink - van Duren" userId="6a363cd0-5fba-4a61-8782-71b0725cc752" providerId="ADAL" clId="{319A25F4-4025-410F-B53F-A5B9B14AE495}" dt="2024-11-15T19:09:09.164" v="366"/>
          <ac:picMkLst>
            <pc:docMk/>
            <pc:sldMk cId="270841681" sldId="333"/>
            <ac:picMk id="19" creationId="{40CFD763-E5D3-9C0B-20EC-2AE819BB9F76}"/>
          </ac:picMkLst>
        </pc:picChg>
        <pc:picChg chg="add mod">
          <ac:chgData name="Hanneke Vink - van Duren" userId="6a363cd0-5fba-4a61-8782-71b0725cc752" providerId="ADAL" clId="{319A25F4-4025-410F-B53F-A5B9B14AE495}" dt="2024-11-15T19:09:09.164" v="366"/>
          <ac:picMkLst>
            <pc:docMk/>
            <pc:sldMk cId="270841681" sldId="333"/>
            <ac:picMk id="24" creationId="{793C201E-2C87-0BAB-9FC6-521465CA4B17}"/>
          </ac:picMkLst>
        </pc:picChg>
        <pc:picChg chg="add mod">
          <ac:chgData name="Hanneke Vink - van Duren" userId="6a363cd0-5fba-4a61-8782-71b0725cc752" providerId="ADAL" clId="{319A25F4-4025-410F-B53F-A5B9B14AE495}" dt="2024-11-15T19:09:09.164" v="366"/>
          <ac:picMkLst>
            <pc:docMk/>
            <pc:sldMk cId="270841681" sldId="333"/>
            <ac:picMk id="25" creationId="{15ADC776-F908-FFEE-671E-B0C20E403992}"/>
          </ac:picMkLst>
        </pc:picChg>
      </pc:sldChg>
      <pc:sldChg chg="del">
        <pc:chgData name="Hanneke Vink - van Duren" userId="6a363cd0-5fba-4a61-8782-71b0725cc752" providerId="ADAL" clId="{319A25F4-4025-410F-B53F-A5B9B14AE495}" dt="2024-11-15T18:21:43.311" v="311" actId="47"/>
        <pc:sldMkLst>
          <pc:docMk/>
          <pc:sldMk cId="1898443676" sldId="334"/>
        </pc:sldMkLst>
      </pc:sldChg>
      <pc:sldChg chg="addSp delSp modSp mod">
        <pc:chgData name="Hanneke Vink - van Duren" userId="6a363cd0-5fba-4a61-8782-71b0725cc752" providerId="ADAL" clId="{319A25F4-4025-410F-B53F-A5B9B14AE495}" dt="2024-11-15T19:09:16.627" v="368"/>
        <pc:sldMkLst>
          <pc:docMk/>
          <pc:sldMk cId="1955316046" sldId="335"/>
        </pc:sldMkLst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2" creationId="{DFDCD9E2-19A4-A6B1-4F08-3F435AFB5512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3" creationId="{9574921E-2EE5-D96F-0645-54322594A648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5" creationId="{7BFAD3C2-7697-4BFC-A1C5-B2ADB9FD0736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7" creationId="{B92C41A0-6E21-8EF7-1AAB-686EE1741CF0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8" creationId="{6937AD82-71C8-991A-B19B-3E98B7553334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9" creationId="{120F138B-8022-441F-F580-9C6DCC644F46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11" creationId="{83E5DB14-2D33-C0B3-43A2-A2FA6B8790ED}"/>
          </ac:spMkLst>
        </pc:spChg>
        <pc:spChg chg="del">
          <ac:chgData name="Hanneke Vink - van Duren" userId="6a363cd0-5fba-4a61-8782-71b0725cc752" providerId="ADAL" clId="{319A25F4-4025-410F-B53F-A5B9B14AE495}" dt="2024-11-15T19:09:15.922" v="367" actId="478"/>
          <ac:spMkLst>
            <pc:docMk/>
            <pc:sldMk cId="1955316046" sldId="335"/>
            <ac:spMk id="13" creationId="{28D3C24B-A2B7-A32D-7BBF-1AB5632E8E80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14" creationId="{74BD2A24-D5F3-93A2-3F6B-1922D2DAAC72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15" creationId="{9B576FBA-449A-2CFD-AB72-0806E48FE06D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16" creationId="{8E6E0087-1E52-3DD7-9E4F-4460720DEE89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17" creationId="{A6C43579-2DBB-E410-2D37-CE85607C8C95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20" creationId="{C5AFC16F-56D6-B53A-9071-0D0DD1343101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21" creationId="{C3EEDDF1-11ED-D7B3-1F0D-333D982B02D5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22" creationId="{2F5C9AF1-9ABF-6D80-42E2-624B7AD1ABC3}"/>
          </ac:spMkLst>
        </pc:spChg>
        <pc:spChg chg="add mod">
          <ac:chgData name="Hanneke Vink - van Duren" userId="6a363cd0-5fba-4a61-8782-71b0725cc752" providerId="ADAL" clId="{319A25F4-4025-410F-B53F-A5B9B14AE495}" dt="2024-11-15T19:09:16.627" v="368"/>
          <ac:spMkLst>
            <pc:docMk/>
            <pc:sldMk cId="1955316046" sldId="335"/>
            <ac:spMk id="23" creationId="{9BDC3133-2925-E9A4-FE4C-AA2330C59524}"/>
          </ac:spMkLst>
        </pc:spChg>
        <pc:picChg chg="del">
          <ac:chgData name="Hanneke Vink - van Duren" userId="6a363cd0-5fba-4a61-8782-71b0725cc752" providerId="ADAL" clId="{319A25F4-4025-410F-B53F-A5B9B14AE495}" dt="2024-11-15T19:09:15.922" v="367" actId="478"/>
          <ac:picMkLst>
            <pc:docMk/>
            <pc:sldMk cId="1955316046" sldId="335"/>
            <ac:picMk id="4" creationId="{4248127E-B760-499A-1E7F-83553AD0629D}"/>
          </ac:picMkLst>
        </pc:picChg>
        <pc:picChg chg="del">
          <ac:chgData name="Hanneke Vink - van Duren" userId="6a363cd0-5fba-4a61-8782-71b0725cc752" providerId="ADAL" clId="{319A25F4-4025-410F-B53F-A5B9B14AE495}" dt="2024-11-15T19:09:15.922" v="367" actId="478"/>
          <ac:picMkLst>
            <pc:docMk/>
            <pc:sldMk cId="1955316046" sldId="335"/>
            <ac:picMk id="6" creationId="{A1816BF6-B563-4F24-F438-B15FD4DCAFAE}"/>
          </ac:picMkLst>
        </pc:picChg>
        <pc:picChg chg="del">
          <ac:chgData name="Hanneke Vink - van Duren" userId="6a363cd0-5fba-4a61-8782-71b0725cc752" providerId="ADAL" clId="{319A25F4-4025-410F-B53F-A5B9B14AE495}" dt="2024-11-15T19:09:15.922" v="367" actId="478"/>
          <ac:picMkLst>
            <pc:docMk/>
            <pc:sldMk cId="1955316046" sldId="335"/>
            <ac:picMk id="10" creationId="{C5B221EA-D8A3-C796-1ECA-6832D824B95F}"/>
          </ac:picMkLst>
        </pc:picChg>
        <pc:picChg chg="del">
          <ac:chgData name="Hanneke Vink - van Duren" userId="6a363cd0-5fba-4a61-8782-71b0725cc752" providerId="ADAL" clId="{319A25F4-4025-410F-B53F-A5B9B14AE495}" dt="2024-11-15T19:09:15.922" v="367" actId="478"/>
          <ac:picMkLst>
            <pc:docMk/>
            <pc:sldMk cId="1955316046" sldId="335"/>
            <ac:picMk id="12" creationId="{54D336FC-BCC4-02A9-3012-7312614B933D}"/>
          </ac:picMkLst>
        </pc:picChg>
        <pc:picChg chg="add mod">
          <ac:chgData name="Hanneke Vink - van Duren" userId="6a363cd0-5fba-4a61-8782-71b0725cc752" providerId="ADAL" clId="{319A25F4-4025-410F-B53F-A5B9B14AE495}" dt="2024-11-15T19:09:16.627" v="368"/>
          <ac:picMkLst>
            <pc:docMk/>
            <pc:sldMk cId="1955316046" sldId="335"/>
            <ac:picMk id="18" creationId="{D3FFAD29-A6BA-7DE1-7250-D368D60340BA}"/>
          </ac:picMkLst>
        </pc:picChg>
        <pc:picChg chg="add mod">
          <ac:chgData name="Hanneke Vink - van Duren" userId="6a363cd0-5fba-4a61-8782-71b0725cc752" providerId="ADAL" clId="{319A25F4-4025-410F-B53F-A5B9B14AE495}" dt="2024-11-15T19:09:16.627" v="368"/>
          <ac:picMkLst>
            <pc:docMk/>
            <pc:sldMk cId="1955316046" sldId="335"/>
            <ac:picMk id="19" creationId="{BF0540E4-89FF-788C-D55E-1351DF84379B}"/>
          </ac:picMkLst>
        </pc:picChg>
        <pc:picChg chg="add mod">
          <ac:chgData name="Hanneke Vink - van Duren" userId="6a363cd0-5fba-4a61-8782-71b0725cc752" providerId="ADAL" clId="{319A25F4-4025-410F-B53F-A5B9B14AE495}" dt="2024-11-15T19:09:16.627" v="368"/>
          <ac:picMkLst>
            <pc:docMk/>
            <pc:sldMk cId="1955316046" sldId="335"/>
            <ac:picMk id="24" creationId="{FDAD7436-93B5-9C9C-B845-8DB45FD43A36}"/>
          </ac:picMkLst>
        </pc:picChg>
        <pc:picChg chg="add mod">
          <ac:chgData name="Hanneke Vink - van Duren" userId="6a363cd0-5fba-4a61-8782-71b0725cc752" providerId="ADAL" clId="{319A25F4-4025-410F-B53F-A5B9B14AE495}" dt="2024-11-15T19:09:16.627" v="368"/>
          <ac:picMkLst>
            <pc:docMk/>
            <pc:sldMk cId="1955316046" sldId="335"/>
            <ac:picMk id="25" creationId="{BA300B2F-2965-F471-2A10-E6703364CC1B}"/>
          </ac:picMkLst>
        </pc:picChg>
      </pc:sldChg>
      <pc:sldChg chg="del">
        <pc:chgData name="Hanneke Vink - van Duren" userId="6a363cd0-5fba-4a61-8782-71b0725cc752" providerId="ADAL" clId="{319A25F4-4025-410F-B53F-A5B9B14AE495}" dt="2024-11-15T18:22:10.469" v="313" actId="47"/>
        <pc:sldMkLst>
          <pc:docMk/>
          <pc:sldMk cId="3844520898" sldId="336"/>
        </pc:sldMkLst>
      </pc:sldChg>
      <pc:sldChg chg="addSp delSp modSp mod">
        <pc:chgData name="Hanneke Vink - van Duren" userId="6a363cd0-5fba-4a61-8782-71b0725cc752" providerId="ADAL" clId="{319A25F4-4025-410F-B53F-A5B9B14AE495}" dt="2024-11-15T19:09:24.109" v="370"/>
        <pc:sldMkLst>
          <pc:docMk/>
          <pc:sldMk cId="3533991973" sldId="337"/>
        </pc:sldMkLst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2" creationId="{C0F40089-8EFE-76D7-3021-0D741CD8D816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3" creationId="{F1442EF7-9FDB-B97C-6CAC-0C68683C184E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5" creationId="{2007DBCB-D60C-85CE-7BE4-EC4C1F739B0D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7" creationId="{14288492-6F89-82FB-EE77-BFFE4FA3BC15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8" creationId="{D15BF498-BCF4-0C07-0B6B-2D6D65C577E4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9" creationId="{47AC40E4-1D2E-4A0D-720E-AE6CADB8254D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11" creationId="{B6F7E40A-5D15-9CB5-9811-3F297D9C7638}"/>
          </ac:spMkLst>
        </pc:spChg>
        <pc:spChg chg="del">
          <ac:chgData name="Hanneke Vink - van Duren" userId="6a363cd0-5fba-4a61-8782-71b0725cc752" providerId="ADAL" clId="{319A25F4-4025-410F-B53F-A5B9B14AE495}" dt="2024-11-15T19:09:23.496" v="369" actId="478"/>
          <ac:spMkLst>
            <pc:docMk/>
            <pc:sldMk cId="3533991973" sldId="337"/>
            <ac:spMk id="13" creationId="{AA4144BE-F88B-0597-E341-6D8382F95C26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14" creationId="{C2114A1E-5CA0-515C-462F-B207D52D4153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15" creationId="{871A4E75-1ECA-2677-3EC6-68E07720A907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16" creationId="{53182D95-8E76-1A9B-8218-FA7A2D0C323F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17" creationId="{FBBA8BE0-C991-1221-C990-CDB25DA886D1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20" creationId="{C732D44A-9C6D-DBA5-3762-6CD4575FEC16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21" creationId="{02A9B455-6B1F-D987-AB63-FCA978E66CFB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22" creationId="{EEB9DF34-96BA-8432-016A-823C35EE2691}"/>
          </ac:spMkLst>
        </pc:spChg>
        <pc:spChg chg="add mod">
          <ac:chgData name="Hanneke Vink - van Duren" userId="6a363cd0-5fba-4a61-8782-71b0725cc752" providerId="ADAL" clId="{319A25F4-4025-410F-B53F-A5B9B14AE495}" dt="2024-11-15T19:09:24.109" v="370"/>
          <ac:spMkLst>
            <pc:docMk/>
            <pc:sldMk cId="3533991973" sldId="337"/>
            <ac:spMk id="23" creationId="{7421DCA6-3B5D-1B77-B290-4F4DE8F10E0C}"/>
          </ac:spMkLst>
        </pc:spChg>
        <pc:picChg chg="del">
          <ac:chgData name="Hanneke Vink - van Duren" userId="6a363cd0-5fba-4a61-8782-71b0725cc752" providerId="ADAL" clId="{319A25F4-4025-410F-B53F-A5B9B14AE495}" dt="2024-11-15T19:09:23.496" v="369" actId="478"/>
          <ac:picMkLst>
            <pc:docMk/>
            <pc:sldMk cId="3533991973" sldId="337"/>
            <ac:picMk id="4" creationId="{DC0B666D-DCCA-77C7-6A50-A40ECF9B7912}"/>
          </ac:picMkLst>
        </pc:picChg>
        <pc:picChg chg="del">
          <ac:chgData name="Hanneke Vink - van Duren" userId="6a363cd0-5fba-4a61-8782-71b0725cc752" providerId="ADAL" clId="{319A25F4-4025-410F-B53F-A5B9B14AE495}" dt="2024-11-15T19:09:23.496" v="369" actId="478"/>
          <ac:picMkLst>
            <pc:docMk/>
            <pc:sldMk cId="3533991973" sldId="337"/>
            <ac:picMk id="6" creationId="{A726B866-FDD0-9F94-0F44-07BDA147DD1E}"/>
          </ac:picMkLst>
        </pc:picChg>
        <pc:picChg chg="del">
          <ac:chgData name="Hanneke Vink - van Duren" userId="6a363cd0-5fba-4a61-8782-71b0725cc752" providerId="ADAL" clId="{319A25F4-4025-410F-B53F-A5B9B14AE495}" dt="2024-11-15T19:09:23.496" v="369" actId="478"/>
          <ac:picMkLst>
            <pc:docMk/>
            <pc:sldMk cId="3533991973" sldId="337"/>
            <ac:picMk id="10" creationId="{8E948537-E19C-9EEC-362C-198474CE57B6}"/>
          </ac:picMkLst>
        </pc:picChg>
        <pc:picChg chg="del">
          <ac:chgData name="Hanneke Vink - van Duren" userId="6a363cd0-5fba-4a61-8782-71b0725cc752" providerId="ADAL" clId="{319A25F4-4025-410F-B53F-A5B9B14AE495}" dt="2024-11-15T19:09:23.496" v="369" actId="478"/>
          <ac:picMkLst>
            <pc:docMk/>
            <pc:sldMk cId="3533991973" sldId="337"/>
            <ac:picMk id="12" creationId="{13AD49DC-0741-B703-777C-884BC76C41B7}"/>
          </ac:picMkLst>
        </pc:picChg>
        <pc:picChg chg="add mod">
          <ac:chgData name="Hanneke Vink - van Duren" userId="6a363cd0-5fba-4a61-8782-71b0725cc752" providerId="ADAL" clId="{319A25F4-4025-410F-B53F-A5B9B14AE495}" dt="2024-11-15T19:09:24.109" v="370"/>
          <ac:picMkLst>
            <pc:docMk/>
            <pc:sldMk cId="3533991973" sldId="337"/>
            <ac:picMk id="18" creationId="{5B133860-0277-16FB-5FE4-5E750ECC51F8}"/>
          </ac:picMkLst>
        </pc:picChg>
        <pc:picChg chg="add mod">
          <ac:chgData name="Hanneke Vink - van Duren" userId="6a363cd0-5fba-4a61-8782-71b0725cc752" providerId="ADAL" clId="{319A25F4-4025-410F-B53F-A5B9B14AE495}" dt="2024-11-15T19:09:24.109" v="370"/>
          <ac:picMkLst>
            <pc:docMk/>
            <pc:sldMk cId="3533991973" sldId="337"/>
            <ac:picMk id="19" creationId="{8EE84687-5BC7-7D39-3B2F-7D244E31871C}"/>
          </ac:picMkLst>
        </pc:picChg>
        <pc:picChg chg="add mod">
          <ac:chgData name="Hanneke Vink - van Duren" userId="6a363cd0-5fba-4a61-8782-71b0725cc752" providerId="ADAL" clId="{319A25F4-4025-410F-B53F-A5B9B14AE495}" dt="2024-11-15T19:09:24.109" v="370"/>
          <ac:picMkLst>
            <pc:docMk/>
            <pc:sldMk cId="3533991973" sldId="337"/>
            <ac:picMk id="24" creationId="{48BE106A-08A3-68A0-DDCE-8838E72FB446}"/>
          </ac:picMkLst>
        </pc:picChg>
        <pc:picChg chg="add mod">
          <ac:chgData name="Hanneke Vink - van Duren" userId="6a363cd0-5fba-4a61-8782-71b0725cc752" providerId="ADAL" clId="{319A25F4-4025-410F-B53F-A5B9B14AE495}" dt="2024-11-15T19:09:24.109" v="370"/>
          <ac:picMkLst>
            <pc:docMk/>
            <pc:sldMk cId="3533991973" sldId="337"/>
            <ac:picMk id="25" creationId="{09DC59AB-EE7F-E9C2-EEE7-482204BE1CB8}"/>
          </ac:picMkLst>
        </pc:picChg>
      </pc:sldChg>
      <pc:sldChg chg="del">
        <pc:chgData name="Hanneke Vink - van Duren" userId="6a363cd0-5fba-4a61-8782-71b0725cc752" providerId="ADAL" clId="{319A25F4-4025-410F-B53F-A5B9B14AE495}" dt="2024-11-15T18:22:18.773" v="315" actId="47"/>
        <pc:sldMkLst>
          <pc:docMk/>
          <pc:sldMk cId="850035418" sldId="338"/>
        </pc:sldMkLst>
      </pc:sldChg>
      <pc:sldChg chg="addSp delSp modSp mod">
        <pc:chgData name="Hanneke Vink - van Duren" userId="6a363cd0-5fba-4a61-8782-71b0725cc752" providerId="ADAL" clId="{319A25F4-4025-410F-B53F-A5B9B14AE495}" dt="2024-11-15T19:09:32.368" v="372"/>
        <pc:sldMkLst>
          <pc:docMk/>
          <pc:sldMk cId="2747814858" sldId="339"/>
        </pc:sldMkLst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2" creationId="{FF081E16-254B-C260-CAE0-F65F750661E5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3" creationId="{5245C0D6-3FA7-4E06-D707-A2C0FE7860F4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4" creationId="{15552DF6-EF7F-B501-38E7-4FA196C216A4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5" creationId="{A9892B95-AC1E-4E41-FE08-B98A8943AD49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8" creationId="{B1487E15-2ECB-F669-3816-AFDD2FAE933E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9" creationId="{42FF6250-B0BD-024B-2DBF-57134A5AA01F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10" creationId="{D4CD0E00-D3C4-0F3E-84A7-C84542413BFF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11" creationId="{64C3EF67-52A8-6BF1-E06F-4BAE011EF5FD}"/>
          </ac:spMkLst>
        </pc:spChg>
        <pc:spChg chg="add mod">
          <ac:chgData name="Hanneke Vink - van Duren" userId="6a363cd0-5fba-4a61-8782-71b0725cc752" providerId="ADAL" clId="{319A25F4-4025-410F-B53F-A5B9B14AE495}" dt="2024-11-15T19:09:32.368" v="372"/>
          <ac:spMkLst>
            <pc:docMk/>
            <pc:sldMk cId="2747814858" sldId="339"/>
            <ac:spMk id="12" creationId="{F30BFE8D-6502-9387-8A70-20BF9FC21BA0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14" creationId="{C06563CC-61E6-0C33-F259-2C840AB7E480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18" creationId="{F46D711E-2ACE-4975-66F5-704ECACBCFBB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20" creationId="{5FF4AE1B-831A-8EDC-0B9D-602C37F8092C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26" creationId="{4626DD72-8D47-9D3C-ECD2-2C84B2EDD189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27" creationId="{B753D6DC-4D9E-DE73-5FFB-B4361CDE6940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34" creationId="{71F0C858-9965-8E78-DA81-42A33B75CCEC}"/>
          </ac:spMkLst>
        </pc:spChg>
        <pc:spChg chg="del">
          <ac:chgData name="Hanneke Vink - van Duren" userId="6a363cd0-5fba-4a61-8782-71b0725cc752" providerId="ADAL" clId="{319A25F4-4025-410F-B53F-A5B9B14AE495}" dt="2024-11-15T19:09:31.376" v="371" actId="478"/>
          <ac:spMkLst>
            <pc:docMk/>
            <pc:sldMk cId="2747814858" sldId="339"/>
            <ac:spMk id="37" creationId="{683367F2-D47E-B6C4-7956-1C39C7950A6F}"/>
          </ac:spMkLst>
        </pc:spChg>
        <pc:picChg chg="add mod">
          <ac:chgData name="Hanneke Vink - van Duren" userId="6a363cd0-5fba-4a61-8782-71b0725cc752" providerId="ADAL" clId="{319A25F4-4025-410F-B53F-A5B9B14AE495}" dt="2024-11-15T19:09:32.368" v="372"/>
          <ac:picMkLst>
            <pc:docMk/>
            <pc:sldMk cId="2747814858" sldId="339"/>
            <ac:picMk id="6" creationId="{A78C6C92-AEC7-8A05-2F08-0873659ED805}"/>
          </ac:picMkLst>
        </pc:picChg>
        <pc:picChg chg="add mod">
          <ac:chgData name="Hanneke Vink - van Duren" userId="6a363cd0-5fba-4a61-8782-71b0725cc752" providerId="ADAL" clId="{319A25F4-4025-410F-B53F-A5B9B14AE495}" dt="2024-11-15T19:09:32.368" v="372"/>
          <ac:picMkLst>
            <pc:docMk/>
            <pc:sldMk cId="2747814858" sldId="339"/>
            <ac:picMk id="7" creationId="{5AAE3D58-7899-080F-BE7C-6E6D0E7AF887}"/>
          </ac:picMkLst>
        </pc:picChg>
        <pc:picChg chg="add mod">
          <ac:chgData name="Hanneke Vink - van Duren" userId="6a363cd0-5fba-4a61-8782-71b0725cc752" providerId="ADAL" clId="{319A25F4-4025-410F-B53F-A5B9B14AE495}" dt="2024-11-15T19:09:32.368" v="372"/>
          <ac:picMkLst>
            <pc:docMk/>
            <pc:sldMk cId="2747814858" sldId="339"/>
            <ac:picMk id="13" creationId="{7B870571-D5D1-1107-CEBA-7AEADC3982D8}"/>
          </ac:picMkLst>
        </pc:picChg>
        <pc:picChg chg="add mod">
          <ac:chgData name="Hanneke Vink - van Duren" userId="6a363cd0-5fba-4a61-8782-71b0725cc752" providerId="ADAL" clId="{319A25F4-4025-410F-B53F-A5B9B14AE495}" dt="2024-11-15T19:09:32.368" v="372"/>
          <ac:picMkLst>
            <pc:docMk/>
            <pc:sldMk cId="2747814858" sldId="339"/>
            <ac:picMk id="15" creationId="{D9325B0B-D12F-69BE-2016-09508C4A4782}"/>
          </ac:picMkLst>
        </pc:picChg>
        <pc:picChg chg="del">
          <ac:chgData name="Hanneke Vink - van Duren" userId="6a363cd0-5fba-4a61-8782-71b0725cc752" providerId="ADAL" clId="{319A25F4-4025-410F-B53F-A5B9B14AE495}" dt="2024-11-15T19:09:31.376" v="371" actId="478"/>
          <ac:picMkLst>
            <pc:docMk/>
            <pc:sldMk cId="2747814858" sldId="339"/>
            <ac:picMk id="17" creationId="{9EE5A41B-CB19-73D9-6B9E-4C3908ED4ECD}"/>
          </ac:picMkLst>
        </pc:picChg>
        <pc:picChg chg="del">
          <ac:chgData name="Hanneke Vink - van Duren" userId="6a363cd0-5fba-4a61-8782-71b0725cc752" providerId="ADAL" clId="{319A25F4-4025-410F-B53F-A5B9B14AE495}" dt="2024-11-15T19:09:31.376" v="371" actId="478"/>
          <ac:picMkLst>
            <pc:docMk/>
            <pc:sldMk cId="2747814858" sldId="339"/>
            <ac:picMk id="19" creationId="{7D47B45F-0603-0D49-076E-5E6ABD1DF095}"/>
          </ac:picMkLst>
        </pc:picChg>
        <pc:picChg chg="del">
          <ac:chgData name="Hanneke Vink - van Duren" userId="6a363cd0-5fba-4a61-8782-71b0725cc752" providerId="ADAL" clId="{319A25F4-4025-410F-B53F-A5B9B14AE495}" dt="2024-11-15T19:09:31.376" v="371" actId="478"/>
          <ac:picMkLst>
            <pc:docMk/>
            <pc:sldMk cId="2747814858" sldId="339"/>
            <ac:picMk id="28" creationId="{9A85E431-422F-A7C1-4057-AA95F6B84C22}"/>
          </ac:picMkLst>
        </pc:picChg>
        <pc:picChg chg="del">
          <ac:chgData name="Hanneke Vink - van Duren" userId="6a363cd0-5fba-4a61-8782-71b0725cc752" providerId="ADAL" clId="{319A25F4-4025-410F-B53F-A5B9B14AE495}" dt="2024-11-15T19:09:31.376" v="371" actId="478"/>
          <ac:picMkLst>
            <pc:docMk/>
            <pc:sldMk cId="2747814858" sldId="339"/>
            <ac:picMk id="36" creationId="{FF51DA8C-CC74-3F0C-05CC-AB7129DE921E}"/>
          </ac:picMkLst>
        </pc:picChg>
      </pc:sldChg>
      <pc:sldChg chg="add del">
        <pc:chgData name="Hanneke Vink - van Duren" userId="6a363cd0-5fba-4a61-8782-71b0725cc752" providerId="ADAL" clId="{319A25F4-4025-410F-B53F-A5B9B14AE495}" dt="2024-11-16T10:58:29.424" v="467" actId="47"/>
        <pc:sldMkLst>
          <pc:docMk/>
          <pc:sldMk cId="1699296614" sldId="340"/>
        </pc:sldMkLst>
      </pc:sldChg>
      <pc:sldChg chg="add del">
        <pc:chgData name="Hanneke Vink - van Duren" userId="6a363cd0-5fba-4a61-8782-71b0725cc752" providerId="ADAL" clId="{319A25F4-4025-410F-B53F-A5B9B14AE495}" dt="2024-11-16T10:58:42.776" v="469" actId="47"/>
        <pc:sldMkLst>
          <pc:docMk/>
          <pc:sldMk cId="1789040677" sldId="341"/>
        </pc:sldMkLst>
      </pc:sldChg>
      <pc:sldChg chg="add del">
        <pc:chgData name="Hanneke Vink - van Duren" userId="6a363cd0-5fba-4a61-8782-71b0725cc752" providerId="ADAL" clId="{319A25F4-4025-410F-B53F-A5B9B14AE495}" dt="2024-11-16T10:58:56.541" v="471" actId="47"/>
        <pc:sldMkLst>
          <pc:docMk/>
          <pc:sldMk cId="1845856485" sldId="342"/>
        </pc:sldMkLst>
      </pc:sldChg>
      <pc:sldChg chg="add del">
        <pc:chgData name="Hanneke Vink - van Duren" userId="6a363cd0-5fba-4a61-8782-71b0725cc752" providerId="ADAL" clId="{319A25F4-4025-410F-B53F-A5B9B14AE495}" dt="2024-11-16T10:59:10.827" v="473" actId="47"/>
        <pc:sldMkLst>
          <pc:docMk/>
          <pc:sldMk cId="3793612575" sldId="343"/>
        </pc:sldMkLst>
      </pc:sldChg>
      <pc:sldChg chg="add del">
        <pc:chgData name="Hanneke Vink - van Duren" userId="6a363cd0-5fba-4a61-8782-71b0725cc752" providerId="ADAL" clId="{319A25F4-4025-410F-B53F-A5B9B14AE495}" dt="2024-11-16T10:59:24.614" v="475" actId="47"/>
        <pc:sldMkLst>
          <pc:docMk/>
          <pc:sldMk cId="2278193919" sldId="344"/>
        </pc:sldMkLst>
      </pc:sldChg>
      <pc:sldChg chg="add del">
        <pc:chgData name="Hanneke Vink - van Duren" userId="6a363cd0-5fba-4a61-8782-71b0725cc752" providerId="ADAL" clId="{319A25F4-4025-410F-B53F-A5B9B14AE495}" dt="2024-11-16T10:59:37.964" v="477" actId="47"/>
        <pc:sldMkLst>
          <pc:docMk/>
          <pc:sldMk cId="34087050" sldId="345"/>
        </pc:sldMkLst>
      </pc:sldChg>
      <pc:sldChg chg="add del">
        <pc:chgData name="Hanneke Vink - van Duren" userId="6a363cd0-5fba-4a61-8782-71b0725cc752" providerId="ADAL" clId="{319A25F4-4025-410F-B53F-A5B9B14AE495}" dt="2024-11-16T10:59:51.701" v="479" actId="47"/>
        <pc:sldMkLst>
          <pc:docMk/>
          <pc:sldMk cId="2912529697" sldId="346"/>
        </pc:sldMkLst>
      </pc:sldChg>
      <pc:sldChg chg="add">
        <pc:chgData name="Hanneke Vink - van Duren" userId="6a363cd0-5fba-4a61-8782-71b0725cc752" providerId="ADAL" clId="{319A25F4-4025-410F-B53F-A5B9B14AE495}" dt="2024-11-16T10:58:32.805" v="468"/>
        <pc:sldMkLst>
          <pc:docMk/>
          <pc:sldMk cId="4124949554" sldId="347"/>
        </pc:sldMkLst>
      </pc:sldChg>
      <pc:sldChg chg="add">
        <pc:chgData name="Hanneke Vink - van Duren" userId="6a363cd0-5fba-4a61-8782-71b0725cc752" providerId="ADAL" clId="{319A25F4-4025-410F-B53F-A5B9B14AE495}" dt="2024-11-16T10:58:46.031" v="470"/>
        <pc:sldMkLst>
          <pc:docMk/>
          <pc:sldMk cId="2321273177" sldId="348"/>
        </pc:sldMkLst>
      </pc:sldChg>
      <pc:sldChg chg="add">
        <pc:chgData name="Hanneke Vink - van Duren" userId="6a363cd0-5fba-4a61-8782-71b0725cc752" providerId="ADAL" clId="{319A25F4-4025-410F-B53F-A5B9B14AE495}" dt="2024-11-16T10:59:00.473" v="472"/>
        <pc:sldMkLst>
          <pc:docMk/>
          <pc:sldMk cId="1471440278" sldId="349"/>
        </pc:sldMkLst>
      </pc:sldChg>
      <pc:sldChg chg="add">
        <pc:chgData name="Hanneke Vink - van Duren" userId="6a363cd0-5fba-4a61-8782-71b0725cc752" providerId="ADAL" clId="{319A25F4-4025-410F-B53F-A5B9B14AE495}" dt="2024-11-16T10:59:14.116" v="474"/>
        <pc:sldMkLst>
          <pc:docMk/>
          <pc:sldMk cId="4163842690" sldId="350"/>
        </pc:sldMkLst>
      </pc:sldChg>
      <pc:sldChg chg="add">
        <pc:chgData name="Hanneke Vink - van Duren" userId="6a363cd0-5fba-4a61-8782-71b0725cc752" providerId="ADAL" clId="{319A25F4-4025-410F-B53F-A5B9B14AE495}" dt="2024-11-16T10:59:27.904" v="476"/>
        <pc:sldMkLst>
          <pc:docMk/>
          <pc:sldMk cId="3972996631" sldId="351"/>
        </pc:sldMkLst>
      </pc:sldChg>
      <pc:sldChg chg="add">
        <pc:chgData name="Hanneke Vink - van Duren" userId="6a363cd0-5fba-4a61-8782-71b0725cc752" providerId="ADAL" clId="{319A25F4-4025-410F-B53F-A5B9B14AE495}" dt="2024-11-16T10:59:41.073" v="478"/>
        <pc:sldMkLst>
          <pc:docMk/>
          <pc:sldMk cId="3865544992" sldId="352"/>
        </pc:sldMkLst>
      </pc:sldChg>
      <pc:sldChg chg="add">
        <pc:chgData name="Hanneke Vink - van Duren" userId="6a363cd0-5fba-4a61-8782-71b0725cc752" providerId="ADAL" clId="{319A25F4-4025-410F-B53F-A5B9B14AE495}" dt="2024-11-16T10:59:54.046" v="480"/>
        <pc:sldMkLst>
          <pc:docMk/>
          <pc:sldMk cId="2715859239" sldId="35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56B4786-E369-3103-385F-FF6AF48EFA90}"/>
              </a:ext>
            </a:extLst>
          </p:cNvPr>
          <p:cNvSpPr/>
          <p:nvPr/>
        </p:nvSpPr>
        <p:spPr>
          <a:xfrm>
            <a:off x="104438" y="101493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4FE023D2-C612-89E6-278E-9C0F2D327BF6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C98CF2E-D317-3FE9-CA46-23182BC683A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6EB1625-66B8-2FD2-B978-A0DF0321E9D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B3667FB-E3BA-E3EB-E097-D247317564A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9AA9C1EC-F1D8-A69E-1124-4C8D22629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5" name="Graphic 24" descr="Badge met effen opvulling">
            <a:extLst>
              <a:ext uri="{FF2B5EF4-FFF2-40B4-BE49-F238E27FC236}">
                <a16:creationId xmlns:a16="http://schemas.microsoft.com/office/drawing/2014/main" id="{3383F388-4245-654A-0735-1FBC3B0C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7" name="Graphic 26" descr="Badge 3 met effen opvulling">
            <a:extLst>
              <a:ext uri="{FF2B5EF4-FFF2-40B4-BE49-F238E27FC236}">
                <a16:creationId xmlns:a16="http://schemas.microsoft.com/office/drawing/2014/main" id="{7F7657F8-B939-6F2D-FA6A-39E6F47511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614CF8D7-DD8C-A507-6506-28F70A82C351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2732D46-0FC4-37F2-2082-21F6C48B2357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6838A78-CC2C-46B4-B4FE-83699398B836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BAE4E3E-F4AD-6DDC-F621-842431131AAF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F7AA56E-018D-9ED2-BD0A-2140D531BBE0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03C3CF37-824B-186B-7411-BDA8BA521B25}"/>
              </a:ext>
            </a:extLst>
          </p:cNvPr>
          <p:cNvSpPr/>
          <p:nvPr/>
        </p:nvSpPr>
        <p:spPr>
          <a:xfrm>
            <a:off x="3511865" y="11473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CAC88E1-CD99-3545-A258-8150DA422C24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EC5EC8D3-8445-7F0B-FBE7-9041AB23CA3D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80EB9B6-8DBA-7DDC-54B2-51A742254CDE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1C82D48-324C-6F5E-89C4-AE3645DA898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442C203-F31E-9B46-1AA4-21DAD43D8702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1" name="Graphic 40" descr="Badge: 1 met effen opvulling">
            <a:extLst>
              <a:ext uri="{FF2B5EF4-FFF2-40B4-BE49-F238E27FC236}">
                <a16:creationId xmlns:a16="http://schemas.microsoft.com/office/drawing/2014/main" id="{CCEFE09F-44B4-D8B0-9423-1AE17BCEB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2" name="Graphic 41" descr="Badge met effen opvulling">
            <a:extLst>
              <a:ext uri="{FF2B5EF4-FFF2-40B4-BE49-F238E27FC236}">
                <a16:creationId xmlns:a16="http://schemas.microsoft.com/office/drawing/2014/main" id="{3738FDF7-ACDD-F9DC-33CB-69C25218C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3" name="Graphic 42" descr="Badge 3 met effen opvulling">
            <a:extLst>
              <a:ext uri="{FF2B5EF4-FFF2-40B4-BE49-F238E27FC236}">
                <a16:creationId xmlns:a16="http://schemas.microsoft.com/office/drawing/2014/main" id="{94FAFF5A-E364-1694-6F3D-63D9711D3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44" name="Tekstvak 43">
            <a:extLst>
              <a:ext uri="{FF2B5EF4-FFF2-40B4-BE49-F238E27FC236}">
                <a16:creationId xmlns:a16="http://schemas.microsoft.com/office/drawing/2014/main" id="{0EF198D4-798F-03F5-5FA5-B36DFAB18093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3DAA347-4EE1-B332-0639-D74F92389058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A00FAF91-EDD7-E09F-C86A-8157028EB25D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C352BBFB-1BDF-5176-5793-724FC54B7387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6411448-2B89-4137-FF40-1B45F5351B05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2B8DD44-171E-ECC2-47A4-7858AC610861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390AFD81-1D32-F43B-B282-033D9F59DE63}"/>
              </a:ext>
            </a:extLst>
          </p:cNvPr>
          <p:cNvSpPr/>
          <p:nvPr/>
        </p:nvSpPr>
        <p:spPr>
          <a:xfrm>
            <a:off x="88077" y="500859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1A0BDA79-67BC-9319-8197-3E6E1898A031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D96CAD9-6540-441E-4425-F2A3EBF51642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EFA7A60-3B0A-49F5-4D61-51EC0BC9A171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023F4194-CD47-E405-8A57-590759DF5E1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0" name="Graphic 49" descr="Badge: 1 met effen opvulling">
            <a:extLst>
              <a:ext uri="{FF2B5EF4-FFF2-40B4-BE49-F238E27FC236}">
                <a16:creationId xmlns:a16="http://schemas.microsoft.com/office/drawing/2014/main" id="{73D45C39-7DC4-A3B5-EBC5-9ED7DCBC4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51" name="Graphic 50" descr="Badge met effen opvulling">
            <a:extLst>
              <a:ext uri="{FF2B5EF4-FFF2-40B4-BE49-F238E27FC236}">
                <a16:creationId xmlns:a16="http://schemas.microsoft.com/office/drawing/2014/main" id="{910209C9-9AA4-DFBA-2C80-B3A6E9F20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52" name="Graphic 51" descr="Badge 3 met effen opvulling">
            <a:extLst>
              <a:ext uri="{FF2B5EF4-FFF2-40B4-BE49-F238E27FC236}">
                <a16:creationId xmlns:a16="http://schemas.microsoft.com/office/drawing/2014/main" id="{ACCE19D5-A788-5575-14F5-0D6E586C75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53" name="Tekstvak 52">
            <a:extLst>
              <a:ext uri="{FF2B5EF4-FFF2-40B4-BE49-F238E27FC236}">
                <a16:creationId xmlns:a16="http://schemas.microsoft.com/office/drawing/2014/main" id="{9A8F4688-8F7B-DB80-D03A-8232647883A0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BB604F96-6AE1-1F86-B8F2-1ECBC70F33FB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F247C21B-065A-4FC3-8F83-38B97FE17584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E33631B8-ECA4-1FDE-5008-7BC24E294C43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E48A548-8131-F84F-9BEC-C04126A18D1D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0DA8CA09-DEAB-8C6B-8242-D870380E4B97}"/>
              </a:ext>
            </a:extLst>
          </p:cNvPr>
          <p:cNvSpPr/>
          <p:nvPr/>
        </p:nvSpPr>
        <p:spPr>
          <a:xfrm>
            <a:off x="3494143" y="503672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5C31FE87-69B8-0F78-0C16-714B11F236E8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CE1D624C-271D-78ED-0BE6-5DD54A83E283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DE4258D1-A8CF-6285-7264-D233C82D6469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149963A8-06A1-A4D6-39CC-7358213CB307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0128E20D-501C-F772-119D-8D18CC6D3764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49" name="Graphic 2048" descr="Badge: 1 met effen opvulling">
            <a:extLst>
              <a:ext uri="{FF2B5EF4-FFF2-40B4-BE49-F238E27FC236}">
                <a16:creationId xmlns:a16="http://schemas.microsoft.com/office/drawing/2014/main" id="{F74C5D96-97C0-D745-F11F-9CDE05B79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050" name="Graphic 2049" descr="Badge met effen opvulling">
            <a:extLst>
              <a:ext uri="{FF2B5EF4-FFF2-40B4-BE49-F238E27FC236}">
                <a16:creationId xmlns:a16="http://schemas.microsoft.com/office/drawing/2014/main" id="{596AA011-B00E-3E06-3BCA-0B2F08A20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051" name="Graphic 2050" descr="Badge 3 met effen opvulling">
            <a:extLst>
              <a:ext uri="{FF2B5EF4-FFF2-40B4-BE49-F238E27FC236}">
                <a16:creationId xmlns:a16="http://schemas.microsoft.com/office/drawing/2014/main" id="{0B3E8989-02E4-BC30-8DF9-D620538ED7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052" name="Tekstvak 2051">
            <a:extLst>
              <a:ext uri="{FF2B5EF4-FFF2-40B4-BE49-F238E27FC236}">
                <a16:creationId xmlns:a16="http://schemas.microsoft.com/office/drawing/2014/main" id="{D2A3355E-4E30-FA63-02D7-96ED54B0201A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7EBD93E1-2FDF-D7D8-425E-ACA01F994BF6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43329C5D-D851-0C77-4099-A48F65911075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83103DA4-BAE2-054B-D07A-98F5547CDB39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2B0ED53B-89C7-085C-4815-CE3ADB0540A2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5922260D-2AAB-BE4D-625D-93CC3FCE7DD3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36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4022A385-E7E9-54D9-AAAC-BBBB5B61DE7B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E44A0435-A029-48C2-67A4-58D2D5F28FC0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06E7B28-D465-8AD4-988E-63B1C228CFE8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D5936B96-7F3A-2DDC-F355-B69D4ED2AF68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85698586-4701-54B5-FBEA-F5E5AE16B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701A6875-27CC-444E-63BC-6B48741BD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3D32DA19-5E1B-CB1E-BA77-EA6E6483FC03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B82AAD4B-082D-34ED-C695-932188AE4F6B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B6E5A21A-3CAF-E346-C41E-978BA8961954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654BD21-638B-7BA5-CFEC-9E429869A8C3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DF2DB14E-C650-5B95-C03A-945C62F09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FDCEC5E1-7625-7C81-A752-51B324DF1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162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B6FB804E-9497-7901-80F1-EF00B8EF15EA}"/>
              </a:ext>
            </a:extLst>
          </p:cNvPr>
          <p:cNvSpPr/>
          <p:nvPr/>
        </p:nvSpPr>
        <p:spPr>
          <a:xfrm>
            <a:off x="77521" y="8171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85463D25-40B2-7B9B-B64F-0E5D74EC2A3F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90E6184-E758-8550-2802-23D343FB84C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3AF402B-9C66-CF4F-2B46-525A66D4716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2500D2-0AB0-CD26-17B9-6B3011029C6D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6" name="Graphic 15" descr="Badge: 1 met effen opvulling">
            <a:extLst>
              <a:ext uri="{FF2B5EF4-FFF2-40B4-BE49-F238E27FC236}">
                <a16:creationId xmlns:a16="http://schemas.microsoft.com/office/drawing/2014/main" id="{EF187025-A94E-5C67-C954-8FF105BBA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7" name="Graphic 16" descr="Badge met effen opvulling">
            <a:extLst>
              <a:ext uri="{FF2B5EF4-FFF2-40B4-BE49-F238E27FC236}">
                <a16:creationId xmlns:a16="http://schemas.microsoft.com/office/drawing/2014/main" id="{56B96B7C-F911-12B1-F463-2D4587D3C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8" name="Graphic 17" descr="Badge 3 met effen opvulling">
            <a:extLst>
              <a:ext uri="{FF2B5EF4-FFF2-40B4-BE49-F238E27FC236}">
                <a16:creationId xmlns:a16="http://schemas.microsoft.com/office/drawing/2014/main" id="{F94BAB07-B31D-A53D-4DAD-9C321009E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1A30BF8C-33DB-DD56-038D-F8BB064FF18D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91CB128-EE65-B24E-7ACD-F8E1F30ED041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7099D41E-066E-2EA9-8AB5-D26FF59AD9F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D335CB-F14A-353B-7319-85404E1F6BA3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BCB2059-1A78-A331-A63B-30881B9F4B9A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03D2DF5F-1652-87F1-D10B-E411B3D7F15D}"/>
              </a:ext>
            </a:extLst>
          </p:cNvPr>
          <p:cNvSpPr/>
          <p:nvPr/>
        </p:nvSpPr>
        <p:spPr>
          <a:xfrm>
            <a:off x="3502178" y="74434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B10307F-01F7-41DA-4C04-1F84C11BEA3B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01AF02F7-62BF-B48B-A4CF-855DBBC83CF6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07F2699-3DFD-7105-4608-0D3E662314F9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9A82C4E-BB63-9F29-4124-01C05691C68D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13850C0-93EE-3718-C188-B9FDB0E75F5C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4" name="Graphic 33" descr="Badge: 1 met effen opvulling">
            <a:extLst>
              <a:ext uri="{FF2B5EF4-FFF2-40B4-BE49-F238E27FC236}">
                <a16:creationId xmlns:a16="http://schemas.microsoft.com/office/drawing/2014/main" id="{2B3A30FF-9489-9C4E-2952-0771795FD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35" name="Graphic 34" descr="Badge met effen opvulling">
            <a:extLst>
              <a:ext uri="{FF2B5EF4-FFF2-40B4-BE49-F238E27FC236}">
                <a16:creationId xmlns:a16="http://schemas.microsoft.com/office/drawing/2014/main" id="{2C03EEED-2BEC-AC4B-A7D2-F5DC97AC76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36" name="Graphic 35" descr="Badge 3 met effen opvulling">
            <a:extLst>
              <a:ext uri="{FF2B5EF4-FFF2-40B4-BE49-F238E27FC236}">
                <a16:creationId xmlns:a16="http://schemas.microsoft.com/office/drawing/2014/main" id="{DFF98AE1-D8E4-1539-00FF-6C1A792B2B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994CA41F-4106-FB14-DBBD-302B05ADB21F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FD845E3C-69B8-D377-C646-969022A69141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291D53AE-FFFF-BC64-A6C1-11904EE0AD99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BB6982EE-8DEB-67B7-92DE-B8CE851D64D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BD434B93-6958-CEB1-26D6-7F44F754C8A9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2F8D42A-299D-EF92-3418-91D2C414B8B4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167763B5-045C-74F6-0AF4-155D0D39214E}"/>
              </a:ext>
            </a:extLst>
          </p:cNvPr>
          <p:cNvSpPr/>
          <p:nvPr/>
        </p:nvSpPr>
        <p:spPr>
          <a:xfrm>
            <a:off x="101330" y="50198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B7C81B0E-3AFE-E116-6BAB-F9DD9AEA2F34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C0199899-52E4-DE05-9571-C6B4FB5F5095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2AAF1D8-A83C-7182-E623-7F52DA364DF2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487165BB-8DC9-1E56-C683-9BBA86FB50EC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9" name="Graphic 48" descr="Badge: 1 met effen opvulling">
            <a:extLst>
              <a:ext uri="{FF2B5EF4-FFF2-40B4-BE49-F238E27FC236}">
                <a16:creationId xmlns:a16="http://schemas.microsoft.com/office/drawing/2014/main" id="{5F22D871-0875-835A-4B03-D4F45685B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50" name="Graphic 49" descr="Badge met effen opvulling">
            <a:extLst>
              <a:ext uri="{FF2B5EF4-FFF2-40B4-BE49-F238E27FC236}">
                <a16:creationId xmlns:a16="http://schemas.microsoft.com/office/drawing/2014/main" id="{B003276C-6CE6-7275-76F8-8165C4466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51" name="Graphic 50" descr="Badge 3 met effen opvulling">
            <a:extLst>
              <a:ext uri="{FF2B5EF4-FFF2-40B4-BE49-F238E27FC236}">
                <a16:creationId xmlns:a16="http://schemas.microsoft.com/office/drawing/2014/main" id="{24FEE8B3-072A-4D82-30A3-EE521A67DD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52" name="Tekstvak 51">
            <a:extLst>
              <a:ext uri="{FF2B5EF4-FFF2-40B4-BE49-F238E27FC236}">
                <a16:creationId xmlns:a16="http://schemas.microsoft.com/office/drawing/2014/main" id="{1617B8FB-6F19-3F84-C105-5B2457E3386A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CB35F658-1947-7B1D-7F15-97105BE0978D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1D89BF38-78EC-A85C-5A2E-EAFFF98B27EC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9199E520-E5CC-4296-F2CE-A527DF6109C8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C1A3AADD-BD49-A866-485C-4DBF96324EC7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11" name="Rechthoek: afgeronde hoeken 110">
            <a:extLst>
              <a:ext uri="{FF2B5EF4-FFF2-40B4-BE49-F238E27FC236}">
                <a16:creationId xmlns:a16="http://schemas.microsoft.com/office/drawing/2014/main" id="{A65FD359-0A17-9F55-77ED-C6C3D71950AE}"/>
              </a:ext>
            </a:extLst>
          </p:cNvPr>
          <p:cNvSpPr/>
          <p:nvPr/>
        </p:nvSpPr>
        <p:spPr>
          <a:xfrm>
            <a:off x="3534266" y="5015185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2" name="Tekstvak 111">
            <a:extLst>
              <a:ext uri="{FF2B5EF4-FFF2-40B4-BE49-F238E27FC236}">
                <a16:creationId xmlns:a16="http://schemas.microsoft.com/office/drawing/2014/main" id="{8D857639-09B5-81DF-F1D5-FA1B799B9AA4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hthoek: afgeronde hoeken 112">
            <a:extLst>
              <a:ext uri="{FF2B5EF4-FFF2-40B4-BE49-F238E27FC236}">
                <a16:creationId xmlns:a16="http://schemas.microsoft.com/office/drawing/2014/main" id="{E794F98A-7775-B231-26E1-57882EDCC999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4" name="Tekstvak 113">
            <a:extLst>
              <a:ext uri="{FF2B5EF4-FFF2-40B4-BE49-F238E27FC236}">
                <a16:creationId xmlns:a16="http://schemas.microsoft.com/office/drawing/2014/main" id="{D08EF996-E106-DE41-34AA-B500F01A44F3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15" name="Tekstvak 114">
            <a:extLst>
              <a:ext uri="{FF2B5EF4-FFF2-40B4-BE49-F238E27FC236}">
                <a16:creationId xmlns:a16="http://schemas.microsoft.com/office/drawing/2014/main" id="{CA29846B-A5BA-4601-9E6E-C95929B9AC7F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16" name="Tekstvak 115">
            <a:extLst>
              <a:ext uri="{FF2B5EF4-FFF2-40B4-BE49-F238E27FC236}">
                <a16:creationId xmlns:a16="http://schemas.microsoft.com/office/drawing/2014/main" id="{8BACB299-9C2B-A678-2F97-6B58D498CCF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17" name="Graphic 116" descr="Badge: 1 met effen opvulling">
            <a:extLst>
              <a:ext uri="{FF2B5EF4-FFF2-40B4-BE49-F238E27FC236}">
                <a16:creationId xmlns:a16="http://schemas.microsoft.com/office/drawing/2014/main" id="{1EA8F78C-459F-2937-0842-FAEC5B148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118" name="Graphic 117" descr="Badge met effen opvulling">
            <a:extLst>
              <a:ext uri="{FF2B5EF4-FFF2-40B4-BE49-F238E27FC236}">
                <a16:creationId xmlns:a16="http://schemas.microsoft.com/office/drawing/2014/main" id="{4FAF93B5-3E8B-B789-DDB2-2EF65F58B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119" name="Graphic 118" descr="Badge 3 met effen opvulling">
            <a:extLst>
              <a:ext uri="{FF2B5EF4-FFF2-40B4-BE49-F238E27FC236}">
                <a16:creationId xmlns:a16="http://schemas.microsoft.com/office/drawing/2014/main" id="{C8C16253-5104-C6C8-CB1F-BDF691B252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120" name="Tekstvak 119">
            <a:extLst>
              <a:ext uri="{FF2B5EF4-FFF2-40B4-BE49-F238E27FC236}">
                <a16:creationId xmlns:a16="http://schemas.microsoft.com/office/drawing/2014/main" id="{259CC5E1-9448-CC1C-E825-83601FB752A7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A86F5F88-D24B-04DE-7507-4477C2142C30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4521BB0D-64B9-B193-D61E-030E78722A5D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D3FE4552-DB28-DC25-751F-D10DAEA994BB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24" name="Tekstvak 123">
            <a:extLst>
              <a:ext uri="{FF2B5EF4-FFF2-40B4-BE49-F238E27FC236}">
                <a16:creationId xmlns:a16="http://schemas.microsoft.com/office/drawing/2014/main" id="{CD5996C5-A506-3F60-95B4-FAEAA5A3284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25" name="Tekstvak 124">
            <a:extLst>
              <a:ext uri="{FF2B5EF4-FFF2-40B4-BE49-F238E27FC236}">
                <a16:creationId xmlns:a16="http://schemas.microsoft.com/office/drawing/2014/main" id="{48F7D2F7-F820-093F-E063-72D48867491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186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A59F5AD-3070-4AED-7F22-100CE69E0DA1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017D7EE8-7248-2E97-51F3-7AD751E372A9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B5206A00-DD3E-1CAD-FE37-73B8ACF621C4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722C7A5-B815-8228-68DB-A2F4A5287774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C61423CD-7F7B-FA0E-3785-21F933F4E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9E546B3B-E169-B2F7-E4FE-782AFCCCD2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48A77F94-97ED-D7B5-5159-0D2BEA65CFD8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41636CAF-8C23-707E-3EB6-3D66A0BC0A2E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C1E8C5B-64B6-B262-ACA6-A5E7B79024B1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65BB907-15B9-2BA3-17A9-4E5CE9D9406C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1EF5A94F-FD66-4F95-2765-B130513FC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4851488D-4924-0F76-0C92-ED8529F81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32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2AA5072C-8C37-2D8C-8AA4-E977AB1BC53B}"/>
              </a:ext>
            </a:extLst>
          </p:cNvPr>
          <p:cNvSpPr/>
          <p:nvPr/>
        </p:nvSpPr>
        <p:spPr>
          <a:xfrm>
            <a:off x="113871" y="9180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6B4B366B-D427-2B91-2620-52244F7FCE48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A1EB727-135D-8F4E-4E7A-A36D7E5A3E9C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59D71F-C99C-94F9-CF4A-E70CBA464C19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E459D87-EB18-7F77-B3E9-7B6EDF3D7623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0" name="Graphic 9" descr="Badge: 1 met effen opvulling">
            <a:extLst>
              <a:ext uri="{FF2B5EF4-FFF2-40B4-BE49-F238E27FC236}">
                <a16:creationId xmlns:a16="http://schemas.microsoft.com/office/drawing/2014/main" id="{0B1A164F-F82A-5C67-8401-78841B819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AF6B6D04-120A-B25F-1BC1-144891B4C0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2" name="Graphic 11" descr="Badge 3 met effen opvulling">
            <a:extLst>
              <a:ext uri="{FF2B5EF4-FFF2-40B4-BE49-F238E27FC236}">
                <a16:creationId xmlns:a16="http://schemas.microsoft.com/office/drawing/2014/main" id="{A55114A2-8907-6E84-0931-9B690783D8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FD51F78D-A96A-DDB8-67BD-3F234D3645D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52FDFE-0DED-67EF-056D-3DA6DC84231D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B48F8AED-3B12-2BE9-F272-F1449D900E4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7C98977-75E1-57B6-7BAB-F96CDD7C5FE1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3FE53378-4B47-B384-5F61-F57BF3AD4DA6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05D0F2D9-F37E-72D1-10B4-800CDC7878D9}"/>
              </a:ext>
            </a:extLst>
          </p:cNvPr>
          <p:cNvSpPr/>
          <p:nvPr/>
        </p:nvSpPr>
        <p:spPr>
          <a:xfrm>
            <a:off x="3501330" y="10480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F78C47F-6E3D-ACA2-CD13-84FD94AA50C1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89513D70-C4F4-00A1-AC4B-ED7712708F3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17E3AAF0-5D5E-9450-4492-7A6D3525E5CF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B727722-F5AC-1318-4C4C-3BC3C3D5A57A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0FF80697-01F1-6468-9048-E102ACCB2336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5" name="Graphic 34" descr="Badge: 1 met effen opvulling">
            <a:extLst>
              <a:ext uri="{FF2B5EF4-FFF2-40B4-BE49-F238E27FC236}">
                <a16:creationId xmlns:a16="http://schemas.microsoft.com/office/drawing/2014/main" id="{20181A4C-B2F9-1635-BE2B-9C6758D94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36" name="Graphic 35" descr="Badge met effen opvulling">
            <a:extLst>
              <a:ext uri="{FF2B5EF4-FFF2-40B4-BE49-F238E27FC236}">
                <a16:creationId xmlns:a16="http://schemas.microsoft.com/office/drawing/2014/main" id="{03DC78D0-7749-CA19-9155-08A4B3A84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8" name="Graphic 47" descr="Badge 3 met effen opvulling">
            <a:extLst>
              <a:ext uri="{FF2B5EF4-FFF2-40B4-BE49-F238E27FC236}">
                <a16:creationId xmlns:a16="http://schemas.microsoft.com/office/drawing/2014/main" id="{70D8900E-4DE2-1006-A899-384548C94B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50" name="Tekstvak 49">
            <a:extLst>
              <a:ext uri="{FF2B5EF4-FFF2-40B4-BE49-F238E27FC236}">
                <a16:creationId xmlns:a16="http://schemas.microsoft.com/office/drawing/2014/main" id="{2C572855-22F4-9A1A-F4F0-A9F83E56AE9B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4ECBBC4C-0774-1C94-C529-4BB53D475183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58EC9A30-08AB-CDF6-7510-1FE83431211E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EBD21550-FBBB-A3BB-D853-A2F76EF97DF8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7A70B84A-1ADA-9976-911E-D2E46DBA4EB7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2AEEC51E-1D58-CBE4-EF59-3D1F12881E16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Rechthoek: afgeronde hoeken 2055">
            <a:extLst>
              <a:ext uri="{FF2B5EF4-FFF2-40B4-BE49-F238E27FC236}">
                <a16:creationId xmlns:a16="http://schemas.microsoft.com/office/drawing/2014/main" id="{FBF7773D-F7A7-2DEF-E0E6-272750BE0540}"/>
              </a:ext>
            </a:extLst>
          </p:cNvPr>
          <p:cNvSpPr/>
          <p:nvPr/>
        </p:nvSpPr>
        <p:spPr>
          <a:xfrm>
            <a:off x="103327" y="504367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58" name="Rechthoek: afgeronde hoeken 2057">
            <a:extLst>
              <a:ext uri="{FF2B5EF4-FFF2-40B4-BE49-F238E27FC236}">
                <a16:creationId xmlns:a16="http://schemas.microsoft.com/office/drawing/2014/main" id="{4427C92E-FEE1-9323-9472-A9F1D30286B8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05C8260A-A385-E468-6D79-CF949914C00B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9FDF583E-C899-E7E5-373F-EF1F917C67E1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F5039AE3-5BB8-9506-54E1-D3D510BF489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63" name="Graphic 2062" descr="Badge: 1 met effen opvulling">
            <a:extLst>
              <a:ext uri="{FF2B5EF4-FFF2-40B4-BE49-F238E27FC236}">
                <a16:creationId xmlns:a16="http://schemas.microsoft.com/office/drawing/2014/main" id="{E3BC1F75-90E7-E8D1-091C-13F069988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65" name="Graphic 2064" descr="Badge met effen opvulling">
            <a:extLst>
              <a:ext uri="{FF2B5EF4-FFF2-40B4-BE49-F238E27FC236}">
                <a16:creationId xmlns:a16="http://schemas.microsoft.com/office/drawing/2014/main" id="{5BE241B4-7A22-41C8-CFD8-AD67FA5799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66" name="Graphic 2065" descr="Badge 3 met effen opvulling">
            <a:extLst>
              <a:ext uri="{FF2B5EF4-FFF2-40B4-BE49-F238E27FC236}">
                <a16:creationId xmlns:a16="http://schemas.microsoft.com/office/drawing/2014/main" id="{15E04D46-DE1B-F2B8-94F2-E5460BD867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68" name="Tekstvak 2067">
            <a:extLst>
              <a:ext uri="{FF2B5EF4-FFF2-40B4-BE49-F238E27FC236}">
                <a16:creationId xmlns:a16="http://schemas.microsoft.com/office/drawing/2014/main" id="{0FB9C323-F961-50AD-FB61-2515C4502A72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F9555C28-C00E-F618-6084-DFA0FD077010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F4664B5B-41A9-A1FD-B03E-8FB7C95905D8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165C7F7E-36BD-B1CF-0C50-5A7C7B870C29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D2FA5953-4547-6E64-F156-546B067F05EB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294D24DB-49E2-A6BD-C276-6B227313C5D6}"/>
              </a:ext>
            </a:extLst>
          </p:cNvPr>
          <p:cNvSpPr/>
          <p:nvPr/>
        </p:nvSpPr>
        <p:spPr>
          <a:xfrm>
            <a:off x="3507956" y="504367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D7C13795-11F9-D388-30C4-5B81F100A25E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0704C791-1D35-C0EE-851B-A0720574DA4E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88D23AA0-1EAD-239A-115F-2A3253AEFCDF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86624A10-6A9C-1D46-9207-1978B64EA2E3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5AC6845D-7527-718C-ECD2-36BCD9B1A38C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55FBD54A-52FC-9690-8304-4DE244272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1224381C-957F-999A-5577-9EA7EB461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AC3D4CD3-7747-41A4-C70B-1398755BF6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7C1BA436-496C-6DF6-4CAA-443D13107168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ABB48961-C75D-8FC9-E0BB-842FCDF7C28B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4221F601-B372-BFC8-39F3-DF9619ADADEA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2C404FF1-945E-4CAF-8FF6-A941ADB85571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0F7C76D2-83C7-6E0F-2DA6-E19B6D03C423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0D3FE8C9-3D7C-F7E7-0080-4234F9AF495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4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58FE1F22-02E9-AB15-3E0D-FB65268BAFE6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C206783F-A052-1825-D98A-D8A5F223A19F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E2EF2F15-7E68-4587-581B-4EB16618AF5D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720771E-317C-6EBC-E82C-24D66A68464F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EFCC3118-9A4A-7F9A-8FCB-74ED72361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C434A548-2ADE-CDBF-63D3-F0843F5EF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00F67E3D-DDA0-CFF0-196C-2C6D76423786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4446BDC1-9C23-ECE7-D678-BCAEACD41030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7E798D3D-1E62-F843-4769-B0AF5ADDC5BF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C26309E0-051D-E372-9CB3-81BC8BD8F8FB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15DA5294-5881-A25F-5EF2-D3FDAC9183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A7FBEAC5-A88A-A674-55DA-237DDF401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5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756B4786-E369-3103-385F-FF6AF48EFA90}"/>
              </a:ext>
            </a:extLst>
          </p:cNvPr>
          <p:cNvSpPr/>
          <p:nvPr/>
        </p:nvSpPr>
        <p:spPr>
          <a:xfrm>
            <a:off x="104438" y="101493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4FE023D2-C612-89E6-278E-9C0F2D327BF6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C98CF2E-D317-3FE9-CA46-23182BC683A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6EB1625-66B8-2FD2-B978-A0DF0321E9D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B3667FB-E3BA-E3EB-E097-D247317564A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9AA9C1EC-F1D8-A69E-1124-4C8D22629A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5" name="Graphic 24" descr="Badge met effen opvulling">
            <a:extLst>
              <a:ext uri="{FF2B5EF4-FFF2-40B4-BE49-F238E27FC236}">
                <a16:creationId xmlns:a16="http://schemas.microsoft.com/office/drawing/2014/main" id="{3383F388-4245-654A-0735-1FBC3B0C5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7" name="Graphic 26" descr="Badge 3 met effen opvulling">
            <a:extLst>
              <a:ext uri="{FF2B5EF4-FFF2-40B4-BE49-F238E27FC236}">
                <a16:creationId xmlns:a16="http://schemas.microsoft.com/office/drawing/2014/main" id="{7F7657F8-B939-6F2D-FA6A-39E6F47511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614CF8D7-DD8C-A507-6506-28F70A82C351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2732D46-0FC4-37F2-2082-21F6C48B2357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6838A78-CC2C-46B4-B4FE-83699398B836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BAE4E3E-F4AD-6DDC-F621-842431131AAF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F7AA56E-018D-9ED2-BD0A-2140D531BBE0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03C3CF37-824B-186B-7411-BDA8BA521B25}"/>
              </a:ext>
            </a:extLst>
          </p:cNvPr>
          <p:cNvSpPr/>
          <p:nvPr/>
        </p:nvSpPr>
        <p:spPr>
          <a:xfrm>
            <a:off x="3511865" y="114734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CAC88E1-CD99-3545-A258-8150DA422C24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hthoek: afgeronde hoeken 35">
            <a:extLst>
              <a:ext uri="{FF2B5EF4-FFF2-40B4-BE49-F238E27FC236}">
                <a16:creationId xmlns:a16="http://schemas.microsoft.com/office/drawing/2014/main" id="{EC5EC8D3-8445-7F0B-FBE7-9041AB23CA3D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80EB9B6-8DBA-7DDC-54B2-51A742254CDE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1C82D48-324C-6F5E-89C4-AE3645DA898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442C203-F31E-9B46-1AA4-21DAD43D8702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1" name="Graphic 40" descr="Badge: 1 met effen opvulling">
            <a:extLst>
              <a:ext uri="{FF2B5EF4-FFF2-40B4-BE49-F238E27FC236}">
                <a16:creationId xmlns:a16="http://schemas.microsoft.com/office/drawing/2014/main" id="{CCEFE09F-44B4-D8B0-9423-1AE17BCEBB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2" name="Graphic 41" descr="Badge met effen opvulling">
            <a:extLst>
              <a:ext uri="{FF2B5EF4-FFF2-40B4-BE49-F238E27FC236}">
                <a16:creationId xmlns:a16="http://schemas.microsoft.com/office/drawing/2014/main" id="{3738FDF7-ACDD-F9DC-33CB-69C25218C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3" name="Graphic 42" descr="Badge 3 met effen opvulling">
            <a:extLst>
              <a:ext uri="{FF2B5EF4-FFF2-40B4-BE49-F238E27FC236}">
                <a16:creationId xmlns:a16="http://schemas.microsoft.com/office/drawing/2014/main" id="{94FAFF5A-E364-1694-6F3D-63D9711D3D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44" name="Tekstvak 43">
            <a:extLst>
              <a:ext uri="{FF2B5EF4-FFF2-40B4-BE49-F238E27FC236}">
                <a16:creationId xmlns:a16="http://schemas.microsoft.com/office/drawing/2014/main" id="{0EF198D4-798F-03F5-5FA5-B36DFAB18093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3DAA347-4EE1-B332-0639-D74F92389058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A00FAF91-EDD7-E09F-C86A-8157028EB25D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C352BBFB-1BDF-5176-5793-724FC54B7387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6411448-2B89-4137-FF40-1B45F5351B05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2B8DD44-171E-ECC2-47A4-7858AC610861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390AFD81-1D32-F43B-B282-033D9F59DE63}"/>
              </a:ext>
            </a:extLst>
          </p:cNvPr>
          <p:cNvSpPr/>
          <p:nvPr/>
        </p:nvSpPr>
        <p:spPr>
          <a:xfrm>
            <a:off x="88077" y="500859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1A0BDA79-67BC-9319-8197-3E6E1898A031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D96CAD9-6540-441E-4425-F2A3EBF51642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EFA7A60-3B0A-49F5-4D61-51EC0BC9A171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023F4194-CD47-E405-8A57-590759DF5E1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0" name="Graphic 49" descr="Badge: 1 met effen opvulling">
            <a:extLst>
              <a:ext uri="{FF2B5EF4-FFF2-40B4-BE49-F238E27FC236}">
                <a16:creationId xmlns:a16="http://schemas.microsoft.com/office/drawing/2014/main" id="{73D45C39-7DC4-A3B5-EBC5-9ED7DCBC4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51" name="Graphic 50" descr="Badge met effen opvulling">
            <a:extLst>
              <a:ext uri="{FF2B5EF4-FFF2-40B4-BE49-F238E27FC236}">
                <a16:creationId xmlns:a16="http://schemas.microsoft.com/office/drawing/2014/main" id="{910209C9-9AA4-DFBA-2C80-B3A6E9F20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52" name="Graphic 51" descr="Badge 3 met effen opvulling">
            <a:extLst>
              <a:ext uri="{FF2B5EF4-FFF2-40B4-BE49-F238E27FC236}">
                <a16:creationId xmlns:a16="http://schemas.microsoft.com/office/drawing/2014/main" id="{ACCE19D5-A788-5575-14F5-0D6E586C75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53" name="Tekstvak 52">
            <a:extLst>
              <a:ext uri="{FF2B5EF4-FFF2-40B4-BE49-F238E27FC236}">
                <a16:creationId xmlns:a16="http://schemas.microsoft.com/office/drawing/2014/main" id="{9A8F4688-8F7B-DB80-D03A-8232647883A0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BB604F96-6AE1-1F86-B8F2-1ECBC70F33FB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F247C21B-065A-4FC3-8F83-38B97FE17584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E33631B8-ECA4-1FDE-5008-7BC24E294C43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E48A548-8131-F84F-9BEC-C04126A18D1D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0DA8CA09-DEAB-8C6B-8242-D870380E4B97}"/>
              </a:ext>
            </a:extLst>
          </p:cNvPr>
          <p:cNvSpPr/>
          <p:nvPr/>
        </p:nvSpPr>
        <p:spPr>
          <a:xfrm>
            <a:off x="3494143" y="503672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5C31FE87-69B8-0F78-0C16-714B11F236E8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hthoek: afgeronde hoeken 60">
            <a:extLst>
              <a:ext uri="{FF2B5EF4-FFF2-40B4-BE49-F238E27FC236}">
                <a16:creationId xmlns:a16="http://schemas.microsoft.com/office/drawing/2014/main" id="{CE1D624C-271D-78ED-0BE6-5DD54A83E283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DE4258D1-A8CF-6285-7264-D233C82D6469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149963A8-06A1-A4D6-39CC-7358213CB307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48" name="Tekstvak 2047">
            <a:extLst>
              <a:ext uri="{FF2B5EF4-FFF2-40B4-BE49-F238E27FC236}">
                <a16:creationId xmlns:a16="http://schemas.microsoft.com/office/drawing/2014/main" id="{0128E20D-501C-F772-119D-8D18CC6D3764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49" name="Graphic 2048" descr="Badge: 1 met effen opvulling">
            <a:extLst>
              <a:ext uri="{FF2B5EF4-FFF2-40B4-BE49-F238E27FC236}">
                <a16:creationId xmlns:a16="http://schemas.microsoft.com/office/drawing/2014/main" id="{F74C5D96-97C0-D745-F11F-9CDE05B79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050" name="Graphic 2049" descr="Badge met effen opvulling">
            <a:extLst>
              <a:ext uri="{FF2B5EF4-FFF2-40B4-BE49-F238E27FC236}">
                <a16:creationId xmlns:a16="http://schemas.microsoft.com/office/drawing/2014/main" id="{596AA011-B00E-3E06-3BCA-0B2F08A206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051" name="Graphic 2050" descr="Badge 3 met effen opvulling">
            <a:extLst>
              <a:ext uri="{FF2B5EF4-FFF2-40B4-BE49-F238E27FC236}">
                <a16:creationId xmlns:a16="http://schemas.microsoft.com/office/drawing/2014/main" id="{0B3E8989-02E4-BC30-8DF9-D620538ED7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052" name="Tekstvak 2051">
            <a:extLst>
              <a:ext uri="{FF2B5EF4-FFF2-40B4-BE49-F238E27FC236}">
                <a16:creationId xmlns:a16="http://schemas.microsoft.com/office/drawing/2014/main" id="{D2A3355E-4E30-FA63-02D7-96ED54B0201A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7EBD93E1-2FDF-D7D8-425E-ACA01F994BF6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43329C5D-D851-0C77-4099-A48F65911075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83103DA4-BAE2-054B-D07A-98F5547CDB39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2B0ED53B-89C7-085C-4815-CE3ADB0540A2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5922260D-2AAB-BE4D-625D-93CC3FCE7DD3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949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92E613C1-3512-8EBF-6586-F5F7EB052C86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70F3B123-33B6-6E89-361E-F0973915C775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A06A256-07C7-81B4-DAB7-5A7F0096678A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DB4BDD2-F2E2-7E67-A9E6-C1382CF48657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30" name="Graphic 29" descr="Post-its met effen opvulling">
            <a:extLst>
              <a:ext uri="{FF2B5EF4-FFF2-40B4-BE49-F238E27FC236}">
                <a16:creationId xmlns:a16="http://schemas.microsoft.com/office/drawing/2014/main" id="{E02AF505-2A29-F9B5-9D98-6D6ECEC1E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31" name="Graphic 30" descr="Post-its met effen opvulling">
            <a:extLst>
              <a:ext uri="{FF2B5EF4-FFF2-40B4-BE49-F238E27FC236}">
                <a16:creationId xmlns:a16="http://schemas.microsoft.com/office/drawing/2014/main" id="{844A4022-E201-5C35-1A91-94C9A14FC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B2C3307C-DFE7-89FC-C21E-DEAA1881A227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7CEE61D1-D022-A9C2-F218-077A116C3A1C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8289AA3-5462-8E6B-6A9D-39C56A0434AD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43AAA07A-19BC-C055-3832-37EA837B93F6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36" name="Graphic 35" descr="Post-its met effen opvulling">
            <a:extLst>
              <a:ext uri="{FF2B5EF4-FFF2-40B4-BE49-F238E27FC236}">
                <a16:creationId xmlns:a16="http://schemas.microsoft.com/office/drawing/2014/main" id="{4A7A1754-D8FC-DC45-82F4-6E039AAA6C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37" name="Graphic 36" descr="Post-its met effen opvulling">
            <a:extLst>
              <a:ext uri="{FF2B5EF4-FFF2-40B4-BE49-F238E27FC236}">
                <a16:creationId xmlns:a16="http://schemas.microsoft.com/office/drawing/2014/main" id="{6A2E901F-2F69-0353-19DE-EB5808007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E4CCA9E1-1711-959F-E58D-9ED34945E73B}"/>
              </a:ext>
            </a:extLst>
          </p:cNvPr>
          <p:cNvSpPr/>
          <p:nvPr/>
        </p:nvSpPr>
        <p:spPr>
          <a:xfrm>
            <a:off x="97037" y="11346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48" name="Rechthoek: afgeronde hoeken 2047">
            <a:extLst>
              <a:ext uri="{FF2B5EF4-FFF2-40B4-BE49-F238E27FC236}">
                <a16:creationId xmlns:a16="http://schemas.microsoft.com/office/drawing/2014/main" id="{45818DED-FA9F-0227-A090-C8768B9CB42B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4F45A96E-A378-2311-A794-CB369A09CF35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D3C7B1D6-4781-86DE-CEE2-CF8B6F54376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78971D05-37BC-5BE2-A549-A8E69658119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52" name="Graphic 2051" descr="Badge: 1 met effen opvulling">
            <a:extLst>
              <a:ext uri="{FF2B5EF4-FFF2-40B4-BE49-F238E27FC236}">
                <a16:creationId xmlns:a16="http://schemas.microsoft.com/office/drawing/2014/main" id="{E0F4F1DA-4C07-2E8F-6BE9-4292E40A0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53" name="Graphic 2052" descr="Badge met effen opvulling">
            <a:extLst>
              <a:ext uri="{FF2B5EF4-FFF2-40B4-BE49-F238E27FC236}">
                <a16:creationId xmlns:a16="http://schemas.microsoft.com/office/drawing/2014/main" id="{59521F17-9AD8-A06B-4085-467FAE3B5D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54" name="Graphic 2053" descr="Badge 3 met effen opvulling">
            <a:extLst>
              <a:ext uri="{FF2B5EF4-FFF2-40B4-BE49-F238E27FC236}">
                <a16:creationId xmlns:a16="http://schemas.microsoft.com/office/drawing/2014/main" id="{6989181A-D263-6E4B-36D1-94D4974ACE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55" name="Tekstvak 2054">
            <a:extLst>
              <a:ext uri="{FF2B5EF4-FFF2-40B4-BE49-F238E27FC236}">
                <a16:creationId xmlns:a16="http://schemas.microsoft.com/office/drawing/2014/main" id="{1B7F9E85-3194-3AE4-5C31-2058B712E45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5E0B1AE3-EC27-F8E0-E5B7-09F69CCB35EF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F4EE6DE2-934D-66BF-032D-4B438FA71DFE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8" name="Tekstvak 2057">
            <a:extLst>
              <a:ext uri="{FF2B5EF4-FFF2-40B4-BE49-F238E27FC236}">
                <a16:creationId xmlns:a16="http://schemas.microsoft.com/office/drawing/2014/main" id="{EEBF7EF1-4A23-611B-AB2C-8A572D60414B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9604CF9D-77AD-1B28-419F-DD823B7B1903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61" name="Rechthoek: afgeronde hoeken 2060">
            <a:extLst>
              <a:ext uri="{FF2B5EF4-FFF2-40B4-BE49-F238E27FC236}">
                <a16:creationId xmlns:a16="http://schemas.microsoft.com/office/drawing/2014/main" id="{FBCBCA5D-052B-CDD7-1E25-C811CE5E735B}"/>
              </a:ext>
            </a:extLst>
          </p:cNvPr>
          <p:cNvSpPr/>
          <p:nvPr/>
        </p:nvSpPr>
        <p:spPr>
          <a:xfrm>
            <a:off x="3531808" y="10702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685CB669-4F86-6F9E-731D-7FADD3251AD2}"/>
              </a:ext>
            </a:extLst>
          </p:cNvPr>
          <p:cNvSpPr txBox="1"/>
          <p:nvPr/>
        </p:nvSpPr>
        <p:spPr>
          <a:xfrm>
            <a:off x="3573104" y="2111687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63" name="Rechthoek: afgeronde hoeken 2062">
            <a:extLst>
              <a:ext uri="{FF2B5EF4-FFF2-40B4-BE49-F238E27FC236}">
                <a16:creationId xmlns:a16="http://schemas.microsoft.com/office/drawing/2014/main" id="{4567EF73-10F8-314A-F61C-AA024CF93DA4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4" name="Tekstvak 2063">
            <a:extLst>
              <a:ext uri="{FF2B5EF4-FFF2-40B4-BE49-F238E27FC236}">
                <a16:creationId xmlns:a16="http://schemas.microsoft.com/office/drawing/2014/main" id="{D4B15E27-8F51-E88E-D991-E528B1A331AA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5" name="Tekstvak 2064">
            <a:extLst>
              <a:ext uri="{FF2B5EF4-FFF2-40B4-BE49-F238E27FC236}">
                <a16:creationId xmlns:a16="http://schemas.microsoft.com/office/drawing/2014/main" id="{440777C3-A7F1-ACEA-75A6-60591235CF3F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6" name="Tekstvak 2065">
            <a:extLst>
              <a:ext uri="{FF2B5EF4-FFF2-40B4-BE49-F238E27FC236}">
                <a16:creationId xmlns:a16="http://schemas.microsoft.com/office/drawing/2014/main" id="{49E789EA-BC63-6344-ED41-3B50EB08D260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67" name="Graphic 2066" descr="Badge: 1 met effen opvulling">
            <a:extLst>
              <a:ext uri="{FF2B5EF4-FFF2-40B4-BE49-F238E27FC236}">
                <a16:creationId xmlns:a16="http://schemas.microsoft.com/office/drawing/2014/main" id="{C9F8A470-4AC6-27A4-1308-10C70C626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068" name="Graphic 2067" descr="Badge met effen opvulling">
            <a:extLst>
              <a:ext uri="{FF2B5EF4-FFF2-40B4-BE49-F238E27FC236}">
                <a16:creationId xmlns:a16="http://schemas.microsoft.com/office/drawing/2014/main" id="{5C5D2F0C-BE77-3AE0-5594-2928DB1BE0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069" name="Graphic 2068" descr="Badge 3 met effen opvulling">
            <a:extLst>
              <a:ext uri="{FF2B5EF4-FFF2-40B4-BE49-F238E27FC236}">
                <a16:creationId xmlns:a16="http://schemas.microsoft.com/office/drawing/2014/main" id="{16038637-02A9-DDF0-A4CD-0C49C033C8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070" name="Tekstvak 2069">
            <a:extLst>
              <a:ext uri="{FF2B5EF4-FFF2-40B4-BE49-F238E27FC236}">
                <a16:creationId xmlns:a16="http://schemas.microsoft.com/office/drawing/2014/main" id="{6F8E1A6C-8CEB-54A5-0F5E-E32ED292B8FC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1" name="Tekstvak 2070">
            <a:extLst>
              <a:ext uri="{FF2B5EF4-FFF2-40B4-BE49-F238E27FC236}">
                <a16:creationId xmlns:a16="http://schemas.microsoft.com/office/drawing/2014/main" id="{B84CFFA2-9753-69E6-2D0B-17F8D8F980A7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E0318459-3CE1-FEED-6B28-2725AED11EA7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12C862C0-DF24-3C0B-2A87-602F0F781B6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36696452-8C23-4BD2-6677-88919A53C3DE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FD8FAD99-48E1-77C1-EA01-150535D6AA2C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3" name="Rechthoek: afgeronde hoeken 2092">
            <a:extLst>
              <a:ext uri="{FF2B5EF4-FFF2-40B4-BE49-F238E27FC236}">
                <a16:creationId xmlns:a16="http://schemas.microsoft.com/office/drawing/2014/main" id="{234947DC-E2DB-CC09-FA46-5BFECA4CC11F}"/>
              </a:ext>
            </a:extLst>
          </p:cNvPr>
          <p:cNvSpPr/>
          <p:nvPr/>
        </p:nvSpPr>
        <p:spPr>
          <a:xfrm>
            <a:off x="123339" y="5019838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4" name="Rechthoek: afgeronde hoeken 2093">
            <a:extLst>
              <a:ext uri="{FF2B5EF4-FFF2-40B4-BE49-F238E27FC236}">
                <a16:creationId xmlns:a16="http://schemas.microsoft.com/office/drawing/2014/main" id="{D9CDE7B9-D09D-E3B3-F388-C604359278E3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5" name="Tekstvak 2094">
            <a:extLst>
              <a:ext uri="{FF2B5EF4-FFF2-40B4-BE49-F238E27FC236}">
                <a16:creationId xmlns:a16="http://schemas.microsoft.com/office/drawing/2014/main" id="{646115F8-6A41-E918-B5DF-EEC84168DA74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DABB1D8E-AD01-0870-3917-796BBA204416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7" name="Tekstvak 2096">
            <a:extLst>
              <a:ext uri="{FF2B5EF4-FFF2-40B4-BE49-F238E27FC236}">
                <a16:creationId xmlns:a16="http://schemas.microsoft.com/office/drawing/2014/main" id="{180B2B05-16DD-FC4B-75F3-15E824D808D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98" name="Graphic 2097" descr="Badge: 1 met effen opvulling">
            <a:extLst>
              <a:ext uri="{FF2B5EF4-FFF2-40B4-BE49-F238E27FC236}">
                <a16:creationId xmlns:a16="http://schemas.microsoft.com/office/drawing/2014/main" id="{34786DEC-2799-1194-F3B9-DE8848A96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99" name="Graphic 2098" descr="Badge met effen opvulling">
            <a:extLst>
              <a:ext uri="{FF2B5EF4-FFF2-40B4-BE49-F238E27FC236}">
                <a16:creationId xmlns:a16="http://schemas.microsoft.com/office/drawing/2014/main" id="{9B4C0CBD-4207-6DB6-3EF1-E2F1E3F4C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100" name="Graphic 2099" descr="Badge 3 met effen opvulling">
            <a:extLst>
              <a:ext uri="{FF2B5EF4-FFF2-40B4-BE49-F238E27FC236}">
                <a16:creationId xmlns:a16="http://schemas.microsoft.com/office/drawing/2014/main" id="{3FE324C3-713F-D59A-298F-F3691FA217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101" name="Tekstvak 2100">
            <a:extLst>
              <a:ext uri="{FF2B5EF4-FFF2-40B4-BE49-F238E27FC236}">
                <a16:creationId xmlns:a16="http://schemas.microsoft.com/office/drawing/2014/main" id="{9A191FDB-F592-238D-24E9-E6AB76524B69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2" name="Tekstvak 2101">
            <a:extLst>
              <a:ext uri="{FF2B5EF4-FFF2-40B4-BE49-F238E27FC236}">
                <a16:creationId xmlns:a16="http://schemas.microsoft.com/office/drawing/2014/main" id="{87E68250-FBB6-74EE-86C3-5C23AAD8DC97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3" name="Tekstvak 2102">
            <a:extLst>
              <a:ext uri="{FF2B5EF4-FFF2-40B4-BE49-F238E27FC236}">
                <a16:creationId xmlns:a16="http://schemas.microsoft.com/office/drawing/2014/main" id="{A38613B0-5898-0400-D61B-FE95526523DF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4" name="Tekstvak 2103">
            <a:extLst>
              <a:ext uri="{FF2B5EF4-FFF2-40B4-BE49-F238E27FC236}">
                <a16:creationId xmlns:a16="http://schemas.microsoft.com/office/drawing/2014/main" id="{A8B8B2E7-61A5-F89F-ED45-96FFCB989BD0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9D1AE2AB-A9B0-D73A-D1FD-1FA260310B43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39" name="Rechthoek: afgeronde hoeken 2138">
            <a:extLst>
              <a:ext uri="{FF2B5EF4-FFF2-40B4-BE49-F238E27FC236}">
                <a16:creationId xmlns:a16="http://schemas.microsoft.com/office/drawing/2014/main" id="{2DEF5DDF-1C80-CAC4-A1A6-AAF170B4FF1D}"/>
              </a:ext>
            </a:extLst>
          </p:cNvPr>
          <p:cNvSpPr/>
          <p:nvPr/>
        </p:nvSpPr>
        <p:spPr>
          <a:xfrm>
            <a:off x="3519927" y="502126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40" name="Tekstvak 2139">
            <a:extLst>
              <a:ext uri="{FF2B5EF4-FFF2-40B4-BE49-F238E27FC236}">
                <a16:creationId xmlns:a16="http://schemas.microsoft.com/office/drawing/2014/main" id="{867D3FE2-4DD3-F60D-396C-E6D459964012}"/>
              </a:ext>
            </a:extLst>
          </p:cNvPr>
          <p:cNvSpPr txBox="1"/>
          <p:nvPr/>
        </p:nvSpPr>
        <p:spPr>
          <a:xfrm>
            <a:off x="3563884" y="7027794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41" name="Rechthoek: afgeronde hoeken 2140">
            <a:extLst>
              <a:ext uri="{FF2B5EF4-FFF2-40B4-BE49-F238E27FC236}">
                <a16:creationId xmlns:a16="http://schemas.microsoft.com/office/drawing/2014/main" id="{5681251F-C993-1A52-7D48-AA6F20B3C187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142" name="Tekstvak 2141">
            <a:extLst>
              <a:ext uri="{FF2B5EF4-FFF2-40B4-BE49-F238E27FC236}">
                <a16:creationId xmlns:a16="http://schemas.microsoft.com/office/drawing/2014/main" id="{A769C5A4-908E-78BA-4FB3-4C3E3E035C14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43" name="Tekstvak 2142">
            <a:extLst>
              <a:ext uri="{FF2B5EF4-FFF2-40B4-BE49-F238E27FC236}">
                <a16:creationId xmlns:a16="http://schemas.microsoft.com/office/drawing/2014/main" id="{4F6910D7-F9E8-0A99-5A27-1F31B8882AD3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44" name="Tekstvak 2143">
            <a:extLst>
              <a:ext uri="{FF2B5EF4-FFF2-40B4-BE49-F238E27FC236}">
                <a16:creationId xmlns:a16="http://schemas.microsoft.com/office/drawing/2014/main" id="{BBA96878-35DF-0C08-B5B2-264540B7FC6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45" name="Graphic 2144" descr="Badge: 1 met effen opvulling">
            <a:extLst>
              <a:ext uri="{FF2B5EF4-FFF2-40B4-BE49-F238E27FC236}">
                <a16:creationId xmlns:a16="http://schemas.microsoft.com/office/drawing/2014/main" id="{D0E3C140-F0AF-FB11-23B6-8E42CD0C0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46" name="Graphic 2145" descr="Badge met effen opvulling">
            <a:extLst>
              <a:ext uri="{FF2B5EF4-FFF2-40B4-BE49-F238E27FC236}">
                <a16:creationId xmlns:a16="http://schemas.microsoft.com/office/drawing/2014/main" id="{3A30C902-B558-311B-0CEE-EFFED95A29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47" name="Graphic 2146" descr="Badge 3 met effen opvulling">
            <a:extLst>
              <a:ext uri="{FF2B5EF4-FFF2-40B4-BE49-F238E27FC236}">
                <a16:creationId xmlns:a16="http://schemas.microsoft.com/office/drawing/2014/main" id="{C1F9032D-75F2-7F26-2B27-19EC4C00DC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48" name="Tekstvak 2147">
            <a:extLst>
              <a:ext uri="{FF2B5EF4-FFF2-40B4-BE49-F238E27FC236}">
                <a16:creationId xmlns:a16="http://schemas.microsoft.com/office/drawing/2014/main" id="{327AB8D6-4361-EEB6-68AC-FAFD7B7F8D62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49" name="Tekstvak 2148">
            <a:extLst>
              <a:ext uri="{FF2B5EF4-FFF2-40B4-BE49-F238E27FC236}">
                <a16:creationId xmlns:a16="http://schemas.microsoft.com/office/drawing/2014/main" id="{C2B05D4C-5A6C-D221-FA5E-121C12D1F0BD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50" name="Tekstvak 2149">
            <a:extLst>
              <a:ext uri="{FF2B5EF4-FFF2-40B4-BE49-F238E27FC236}">
                <a16:creationId xmlns:a16="http://schemas.microsoft.com/office/drawing/2014/main" id="{E8254D2C-4C35-A9AF-A4B0-068C058239BD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51" name="Tekstvak 2150">
            <a:extLst>
              <a:ext uri="{FF2B5EF4-FFF2-40B4-BE49-F238E27FC236}">
                <a16:creationId xmlns:a16="http://schemas.microsoft.com/office/drawing/2014/main" id="{86A5F2CD-ABAA-BBFE-846B-EFE59B62CE58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52" name="Tekstvak 2151">
            <a:extLst>
              <a:ext uri="{FF2B5EF4-FFF2-40B4-BE49-F238E27FC236}">
                <a16:creationId xmlns:a16="http://schemas.microsoft.com/office/drawing/2014/main" id="{A24416F1-4159-AF6F-258D-606F52A5D89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53" name="Tekstvak 2152">
            <a:extLst>
              <a:ext uri="{FF2B5EF4-FFF2-40B4-BE49-F238E27FC236}">
                <a16:creationId xmlns:a16="http://schemas.microsoft.com/office/drawing/2014/main" id="{145924B0-CEF5-6CA1-A0A6-1F9359174FE8}"/>
              </a:ext>
            </a:extLst>
          </p:cNvPr>
          <p:cNvSpPr txBox="1"/>
          <p:nvPr/>
        </p:nvSpPr>
        <p:spPr>
          <a:xfrm>
            <a:off x="123338" y="7034550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273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A4A262CA-CC5B-D9DB-F77B-5ABF798CA2D0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A3405A71-BB08-3E26-0088-90B0FF52A2F9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B19C944-5F7F-1DEA-94F2-858EBFA72534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D732C3FA-9983-396A-71A5-9E9D430C50B7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035754ED-3303-505C-0FB1-F8EE0C92C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36DDD8DF-6C9A-6AC9-8EB7-E3F71E0112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F29756C4-53A5-020A-2DDB-D7BA03343A50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1DE055F3-3A6A-DBAD-F1A9-AA295D5E4EA9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01D226F-2C37-A7DD-86A4-23735A52D823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56F079F-1067-B860-7038-61970EB91F17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9B588CD2-A384-6B9C-7AAA-63CE446E48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B4342E49-12FC-BE0E-C9DF-FA26232AB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89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89F0A49-594C-0486-1D14-1F44CEF4D511}"/>
              </a:ext>
            </a:extLst>
          </p:cNvPr>
          <p:cNvSpPr/>
          <p:nvPr/>
        </p:nvSpPr>
        <p:spPr>
          <a:xfrm>
            <a:off x="113871" y="9972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D741E137-4441-6503-9A22-C95F9825D40A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93780AD-1BDC-93F4-AF65-1DB24D4DAADB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A18D4AC-D3EF-942C-AE74-F8E7B9BD2882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59E5466-670C-95EE-B89E-F60624C0940E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" name="Graphic 20" descr="Badge: 1 met effen opvulling">
            <a:extLst>
              <a:ext uri="{FF2B5EF4-FFF2-40B4-BE49-F238E27FC236}">
                <a16:creationId xmlns:a16="http://schemas.microsoft.com/office/drawing/2014/main" id="{97EEE535-812F-9B11-67BC-408B7573A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2" name="Graphic 21" descr="Badge met effen opvulling">
            <a:extLst>
              <a:ext uri="{FF2B5EF4-FFF2-40B4-BE49-F238E27FC236}">
                <a16:creationId xmlns:a16="http://schemas.microsoft.com/office/drawing/2014/main" id="{24763487-B623-F5F4-1093-9230C99A5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3" name="Graphic 22" descr="Badge 3 met effen opvulling">
            <a:extLst>
              <a:ext uri="{FF2B5EF4-FFF2-40B4-BE49-F238E27FC236}">
                <a16:creationId xmlns:a16="http://schemas.microsoft.com/office/drawing/2014/main" id="{8997E566-3C92-FC1F-6DEE-26BD9F3EBC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4644CAA4-B104-2F52-4C85-E7A9C5460F3B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BB36CCF-270C-681D-8608-F632A406426E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D885A1EA-9D5F-04B8-C0E5-D0F2E17E4351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39E5BA6-C226-F663-FD2A-9F36F3153D42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1DADBC6-E524-11DB-6A13-7074FFD83AC5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0041B8B3-85FA-18CD-2E54-422FE577AA43}"/>
              </a:ext>
            </a:extLst>
          </p:cNvPr>
          <p:cNvSpPr/>
          <p:nvPr/>
        </p:nvSpPr>
        <p:spPr>
          <a:xfrm>
            <a:off x="3478997" y="87698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07EA76A5-FFD1-5953-E3DE-E7F01587ED8C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D2DB64E0-6E80-EAF7-F4C2-F06F3FB5C64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391389B2-A3EB-4FE1-D5C2-D0AFD6D7E22A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C5F3C10-06E0-13BE-2B4B-E366FD52D560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98551CF5-7FD8-3A47-A8EF-6528AB7E46F3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5" name="Graphic 44" descr="Badge: 1 met effen opvulling">
            <a:extLst>
              <a:ext uri="{FF2B5EF4-FFF2-40B4-BE49-F238E27FC236}">
                <a16:creationId xmlns:a16="http://schemas.microsoft.com/office/drawing/2014/main" id="{5A992EF2-A6FE-56AD-1CA3-A8969FD9E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6" name="Graphic 45" descr="Badge met effen opvulling">
            <a:extLst>
              <a:ext uri="{FF2B5EF4-FFF2-40B4-BE49-F238E27FC236}">
                <a16:creationId xmlns:a16="http://schemas.microsoft.com/office/drawing/2014/main" id="{B8A7470A-C99E-955C-118E-8C2104F97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7" name="Graphic 46" descr="Badge 3 met effen opvulling">
            <a:extLst>
              <a:ext uri="{FF2B5EF4-FFF2-40B4-BE49-F238E27FC236}">
                <a16:creationId xmlns:a16="http://schemas.microsoft.com/office/drawing/2014/main" id="{D015C042-4458-39A5-152B-CEB93E5ABC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07EDB8AC-FC7C-E628-5E60-A3B5282722EC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65952265-F6DA-16A5-9C9E-4697B2AE9CE3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90244856-DEEB-4E8C-0D6F-289C74715F2D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75AFB1B1-CB91-1225-50F3-E3543734F7A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B040CA85-04E6-07F8-F07A-F6F31B5A0AD4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64" name="Tekstvak 2063">
            <a:extLst>
              <a:ext uri="{FF2B5EF4-FFF2-40B4-BE49-F238E27FC236}">
                <a16:creationId xmlns:a16="http://schemas.microsoft.com/office/drawing/2014/main" id="{37BECB00-F29E-FC5F-63D9-127C471A5D47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73" name="Rechthoek: afgeronde hoeken 2072">
            <a:extLst>
              <a:ext uri="{FF2B5EF4-FFF2-40B4-BE49-F238E27FC236}">
                <a16:creationId xmlns:a16="http://schemas.microsoft.com/office/drawing/2014/main" id="{99BC8455-24E8-10B9-A163-E21E3637AC57}"/>
              </a:ext>
            </a:extLst>
          </p:cNvPr>
          <p:cNvSpPr/>
          <p:nvPr/>
        </p:nvSpPr>
        <p:spPr>
          <a:xfrm>
            <a:off x="77097" y="5029500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6" name="Rechthoek: afgeronde hoeken 2075">
            <a:extLst>
              <a:ext uri="{FF2B5EF4-FFF2-40B4-BE49-F238E27FC236}">
                <a16:creationId xmlns:a16="http://schemas.microsoft.com/office/drawing/2014/main" id="{43C3F910-B8A8-F9C8-BA6C-30C9AE3A1DED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1F31E5B0-5FD4-5354-7409-324FE4C4FC99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B4471F19-B039-D067-0051-4A0382F08478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42EB5717-0523-2493-CFA7-A75F0B9C1689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81" name="Graphic 2080" descr="Badge: 1 met effen opvulling">
            <a:extLst>
              <a:ext uri="{FF2B5EF4-FFF2-40B4-BE49-F238E27FC236}">
                <a16:creationId xmlns:a16="http://schemas.microsoft.com/office/drawing/2014/main" id="{9BCA9142-03B0-29D0-B299-086294BFB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83" name="Graphic 2082" descr="Badge met effen opvulling">
            <a:extLst>
              <a:ext uri="{FF2B5EF4-FFF2-40B4-BE49-F238E27FC236}">
                <a16:creationId xmlns:a16="http://schemas.microsoft.com/office/drawing/2014/main" id="{2A3A3EEA-8412-DCFC-0B50-1F7D21643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84" name="Graphic 2083" descr="Badge 3 met effen opvulling">
            <a:extLst>
              <a:ext uri="{FF2B5EF4-FFF2-40B4-BE49-F238E27FC236}">
                <a16:creationId xmlns:a16="http://schemas.microsoft.com/office/drawing/2014/main" id="{71C564B6-5D40-4D12-F563-55874048D3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85" name="Tekstvak 2084">
            <a:extLst>
              <a:ext uri="{FF2B5EF4-FFF2-40B4-BE49-F238E27FC236}">
                <a16:creationId xmlns:a16="http://schemas.microsoft.com/office/drawing/2014/main" id="{A002AD93-CD7C-B740-E38F-06E381C02D8D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84A785B7-15F6-A4B3-6537-CE3E9BD07F27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FC255C26-3DAB-906B-8FFD-6EBB9F030C30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0A31AFE7-BCC4-0DD3-5414-D20967CBE0F5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09AB2031-951B-3D17-C741-6F56CCFADEC3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33933784-8984-D47A-E125-49B8322CD5F7}"/>
              </a:ext>
            </a:extLst>
          </p:cNvPr>
          <p:cNvSpPr/>
          <p:nvPr/>
        </p:nvSpPr>
        <p:spPr>
          <a:xfrm>
            <a:off x="3467396" y="5029500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CDABFB35-5D3F-F3FA-A9DE-929CD6C41624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B7BD64A8-69E1-7E7F-F9C0-BC7AA720C539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8BD04706-96CC-6932-D2F5-88A38DA4C6A9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C117B6A5-4102-8AA7-30AD-971E2E010447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2F019027-A98C-365D-7348-FF84B210BBBA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2C0209CA-A600-B9D5-338B-ED82A1B97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0979F207-F51A-1A64-74A3-8EA7BC372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5354E585-E1EC-E178-4A6C-D519ECD223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4F1062BA-9EC7-444C-9176-6FB5BB4CDC44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275E80F1-FE20-A945-1B88-7CC83C6A3555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BBA0BFD3-0957-805E-76D9-D6652F0D9454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044210B5-1AC5-A82F-57EF-4E9A8D05CDE0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776596A7-B56B-F3F3-9A64-E8B734B7EE55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9F75484E-483D-69BC-91FF-AAFD38C53FD4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44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EA51D389-64F6-FADF-F451-3D3E42DF8732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6" name="Rechthoek: afgeronde hoeken 85">
            <a:extLst>
              <a:ext uri="{FF2B5EF4-FFF2-40B4-BE49-F238E27FC236}">
                <a16:creationId xmlns:a16="http://schemas.microsoft.com/office/drawing/2014/main" id="{572CCB90-D02A-4AEC-65D0-615899E38088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5C61C894-E793-0C9B-BBFB-E7B20E02AF80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7D74A9D-14EC-EC55-F678-B250B783A149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3" name="Graphic 2" descr="Post-its met effen opvulling">
            <a:extLst>
              <a:ext uri="{FF2B5EF4-FFF2-40B4-BE49-F238E27FC236}">
                <a16:creationId xmlns:a16="http://schemas.microsoft.com/office/drawing/2014/main" id="{58585749-9844-F3F3-AE3C-83C3846E1F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4" name="Graphic 3" descr="Post-its met effen opvulling">
            <a:extLst>
              <a:ext uri="{FF2B5EF4-FFF2-40B4-BE49-F238E27FC236}">
                <a16:creationId xmlns:a16="http://schemas.microsoft.com/office/drawing/2014/main" id="{69888180-D09A-AF14-4B30-680022157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B6A2D39F-C3AA-1D56-595A-9807581FE4A6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DCEB8836-6652-D603-6561-59CCEFCFE7EC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1EE22DC-B8CF-62FD-AAC1-1D834E76FF26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CA5229F-ECCA-AE03-4406-45F45997CE9E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0" name="Graphic 9" descr="Post-its met effen opvulling">
            <a:extLst>
              <a:ext uri="{FF2B5EF4-FFF2-40B4-BE49-F238E27FC236}">
                <a16:creationId xmlns:a16="http://schemas.microsoft.com/office/drawing/2014/main" id="{4E6FB2D6-DA91-8819-8FD1-E3B23864C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11" name="Graphic 10" descr="Post-its met effen opvulling">
            <a:extLst>
              <a:ext uri="{FF2B5EF4-FFF2-40B4-BE49-F238E27FC236}">
                <a16:creationId xmlns:a16="http://schemas.microsoft.com/office/drawing/2014/main" id="{9C9AC9EC-1D35-04FE-E97D-176235E6E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80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1BFE0D78-4C25-E91F-B15B-B505F5883483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40D073DF-0900-9B5A-5937-8F350D193EF7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FFB4347D-CF32-6885-6AD3-25CA09713EE2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1D3B048-6DFD-E4B9-FCA3-E98599386B47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1EDA6F36-42CD-B37D-9E02-86E465D79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0F1CFD94-112F-1143-CD9B-2D71C5D418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AC03265F-5CCB-A92D-D5F3-3DB065A5BAD5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FDFE6FBD-4AC6-266B-1D5D-7D0206157F14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44DAC87-F0B4-0A22-DFD3-07276568149B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B861887-82BC-2DE3-AF6F-D74C61D356B0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F486A30E-97F1-EA25-13B8-ACC42CBE6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4E67F822-26C6-E3DE-4FF0-A1D6C8CB6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93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hthoek: afgeronde hoeken 2050">
            <a:extLst>
              <a:ext uri="{FF2B5EF4-FFF2-40B4-BE49-F238E27FC236}">
                <a16:creationId xmlns:a16="http://schemas.microsoft.com/office/drawing/2014/main" id="{92A2739B-25B0-E957-3B99-D267EB36FC70}"/>
              </a:ext>
            </a:extLst>
          </p:cNvPr>
          <p:cNvSpPr/>
          <p:nvPr/>
        </p:nvSpPr>
        <p:spPr>
          <a:xfrm>
            <a:off x="111455" y="12969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52" name="Rechthoek: afgeronde hoeken 2051">
            <a:extLst>
              <a:ext uri="{FF2B5EF4-FFF2-40B4-BE49-F238E27FC236}">
                <a16:creationId xmlns:a16="http://schemas.microsoft.com/office/drawing/2014/main" id="{B4038DB9-F32F-F86A-4EDF-0D867CFE96E4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EC5C1CC5-FD46-4845-29CA-F5CF6AAA8197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498FA691-9E17-60D9-E3B1-B9506AE68CA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76B10941-4E41-7934-6955-7693AF2455E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56" name="Graphic 2055" descr="Badge: 1 met effen opvulling">
            <a:extLst>
              <a:ext uri="{FF2B5EF4-FFF2-40B4-BE49-F238E27FC236}">
                <a16:creationId xmlns:a16="http://schemas.microsoft.com/office/drawing/2014/main" id="{CB1768F8-C774-E473-7996-3975B41B4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57" name="Graphic 2056" descr="Badge met effen opvulling">
            <a:extLst>
              <a:ext uri="{FF2B5EF4-FFF2-40B4-BE49-F238E27FC236}">
                <a16:creationId xmlns:a16="http://schemas.microsoft.com/office/drawing/2014/main" id="{8A76C842-0421-D9BA-718C-012C6FC759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58" name="Graphic 2057" descr="Badge 3 met effen opvulling">
            <a:extLst>
              <a:ext uri="{FF2B5EF4-FFF2-40B4-BE49-F238E27FC236}">
                <a16:creationId xmlns:a16="http://schemas.microsoft.com/office/drawing/2014/main" id="{81A7E563-587F-FD00-0AD1-B8201399CC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59" name="Tekstvak 2058">
            <a:extLst>
              <a:ext uri="{FF2B5EF4-FFF2-40B4-BE49-F238E27FC236}">
                <a16:creationId xmlns:a16="http://schemas.microsoft.com/office/drawing/2014/main" id="{1A89AFB1-D5B3-F7A0-9556-F803D04ADF3F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0581F96C-5B73-2E12-40E7-73933538F36D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E29837DF-F9B4-713C-E129-B1D13963A8DA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F6E66374-7D36-2EBC-ED7F-B5ECDE1386A4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3" name="Tekstvak 2062">
            <a:extLst>
              <a:ext uri="{FF2B5EF4-FFF2-40B4-BE49-F238E27FC236}">
                <a16:creationId xmlns:a16="http://schemas.microsoft.com/office/drawing/2014/main" id="{3D252B2A-5E8D-154F-7665-F4F0589E3CD6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7B13A940-F0D4-3312-AAEB-F7277CDC3EDE}"/>
              </a:ext>
            </a:extLst>
          </p:cNvPr>
          <p:cNvSpPr/>
          <p:nvPr/>
        </p:nvSpPr>
        <p:spPr>
          <a:xfrm>
            <a:off x="3490980" y="116311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6" name="Tekstvak 2065">
            <a:extLst>
              <a:ext uri="{FF2B5EF4-FFF2-40B4-BE49-F238E27FC236}">
                <a16:creationId xmlns:a16="http://schemas.microsoft.com/office/drawing/2014/main" id="{5989B7FE-23DE-46E0-ADFB-680C15B7DA52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67" name="Rechthoek: afgeronde hoeken 2066">
            <a:extLst>
              <a:ext uri="{FF2B5EF4-FFF2-40B4-BE49-F238E27FC236}">
                <a16:creationId xmlns:a16="http://schemas.microsoft.com/office/drawing/2014/main" id="{E038C348-B76A-DA22-B73D-9B61956F4AE9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8" name="Tekstvak 2067">
            <a:extLst>
              <a:ext uri="{FF2B5EF4-FFF2-40B4-BE49-F238E27FC236}">
                <a16:creationId xmlns:a16="http://schemas.microsoft.com/office/drawing/2014/main" id="{ECF22C62-9878-332B-8FFE-243451B1BA27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CA0A41D9-5001-5B72-42D3-34018BE19AF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557910B6-6241-3220-95CA-0787DD7C51E5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71" name="Graphic 2070" descr="Badge: 1 met effen opvulling">
            <a:extLst>
              <a:ext uri="{FF2B5EF4-FFF2-40B4-BE49-F238E27FC236}">
                <a16:creationId xmlns:a16="http://schemas.microsoft.com/office/drawing/2014/main" id="{89800DAF-251D-D00E-09ED-1FAFA1F57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072" name="Graphic 2071" descr="Badge met effen opvulling">
            <a:extLst>
              <a:ext uri="{FF2B5EF4-FFF2-40B4-BE49-F238E27FC236}">
                <a16:creationId xmlns:a16="http://schemas.microsoft.com/office/drawing/2014/main" id="{EBAC7C1B-5FB4-34ED-AEB4-D5AE879AB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073" name="Graphic 2072" descr="Badge 3 met effen opvulling">
            <a:extLst>
              <a:ext uri="{FF2B5EF4-FFF2-40B4-BE49-F238E27FC236}">
                <a16:creationId xmlns:a16="http://schemas.microsoft.com/office/drawing/2014/main" id="{14A73CC2-BED9-2CCC-4BE1-D359539C20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074" name="Tekstvak 2073">
            <a:extLst>
              <a:ext uri="{FF2B5EF4-FFF2-40B4-BE49-F238E27FC236}">
                <a16:creationId xmlns:a16="http://schemas.microsoft.com/office/drawing/2014/main" id="{158AC2C8-B6DD-993E-34F7-EF6B9AE51780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66101169-1112-5267-8818-75FAD6C5E029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6" name="Tekstvak 2075">
            <a:extLst>
              <a:ext uri="{FF2B5EF4-FFF2-40B4-BE49-F238E27FC236}">
                <a16:creationId xmlns:a16="http://schemas.microsoft.com/office/drawing/2014/main" id="{18F58048-DE07-955A-F536-2BC429C9849E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55A693E0-D6DE-E5B8-CBCE-A2E9CA067B77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21BBDD7E-515C-E16F-50B9-A2CF78A481DF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9F116BA8-6232-D659-640E-4DCF3BCE028E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81" name="Rechthoek: afgeronde hoeken 2080">
            <a:extLst>
              <a:ext uri="{FF2B5EF4-FFF2-40B4-BE49-F238E27FC236}">
                <a16:creationId xmlns:a16="http://schemas.microsoft.com/office/drawing/2014/main" id="{0201BB76-D61D-C9B3-E7E3-5F9F9EDF76AB}"/>
              </a:ext>
            </a:extLst>
          </p:cNvPr>
          <p:cNvSpPr/>
          <p:nvPr/>
        </p:nvSpPr>
        <p:spPr>
          <a:xfrm>
            <a:off x="98167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82" name="Rechthoek: afgeronde hoeken 2081">
            <a:extLst>
              <a:ext uri="{FF2B5EF4-FFF2-40B4-BE49-F238E27FC236}">
                <a16:creationId xmlns:a16="http://schemas.microsoft.com/office/drawing/2014/main" id="{3A616501-ADAA-97D1-D945-D2B009171DC0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360577DE-FB4F-3503-6458-937193CE7CEE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4" name="Tekstvak 2083">
            <a:extLst>
              <a:ext uri="{FF2B5EF4-FFF2-40B4-BE49-F238E27FC236}">
                <a16:creationId xmlns:a16="http://schemas.microsoft.com/office/drawing/2014/main" id="{83041488-CE90-909A-D089-373B35DC6B82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5" name="Tekstvak 2084">
            <a:extLst>
              <a:ext uri="{FF2B5EF4-FFF2-40B4-BE49-F238E27FC236}">
                <a16:creationId xmlns:a16="http://schemas.microsoft.com/office/drawing/2014/main" id="{EC217D6F-72EF-CCB2-6808-1C20452FF76E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86" name="Graphic 2085" descr="Badge: 1 met effen opvulling">
            <a:extLst>
              <a:ext uri="{FF2B5EF4-FFF2-40B4-BE49-F238E27FC236}">
                <a16:creationId xmlns:a16="http://schemas.microsoft.com/office/drawing/2014/main" id="{946212B6-341A-AC01-4C08-898F46D0E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87" name="Graphic 2086" descr="Badge met effen opvulling">
            <a:extLst>
              <a:ext uri="{FF2B5EF4-FFF2-40B4-BE49-F238E27FC236}">
                <a16:creationId xmlns:a16="http://schemas.microsoft.com/office/drawing/2014/main" id="{F6D8D988-13FB-831D-2522-774D8C35D1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88" name="Graphic 2087" descr="Badge 3 met effen opvulling">
            <a:extLst>
              <a:ext uri="{FF2B5EF4-FFF2-40B4-BE49-F238E27FC236}">
                <a16:creationId xmlns:a16="http://schemas.microsoft.com/office/drawing/2014/main" id="{233BBB5F-8DA0-F9F2-DEA1-8D5C205C0D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89" name="Tekstvak 2088">
            <a:extLst>
              <a:ext uri="{FF2B5EF4-FFF2-40B4-BE49-F238E27FC236}">
                <a16:creationId xmlns:a16="http://schemas.microsoft.com/office/drawing/2014/main" id="{637B44BB-A338-ED87-1ABC-2603ECC11699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27B3F4DA-4C38-9F68-4F64-4BE729593CC6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C0CDDFDB-BB6D-4923-4E25-BEBB3E7CF406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E9FCDD70-8207-CF2E-108D-BC6991B1CACB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5045A97F-0258-5DE3-1CEA-5D3B25C560D8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3ED27133-76B4-1CAF-6EDE-22B33D3CF71C}"/>
              </a:ext>
            </a:extLst>
          </p:cNvPr>
          <p:cNvSpPr/>
          <p:nvPr/>
        </p:nvSpPr>
        <p:spPr>
          <a:xfrm>
            <a:off x="3484053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6CF563D3-510B-7A12-7601-BF8E4979BBA7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1F8B8904-050D-5C26-2641-E35F3966A45D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413DA233-E35C-256B-FF5F-009F546809AD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89C8C069-E67B-B19D-CECC-C5AEA5CA7694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382E16E4-16E0-BB42-0B1B-4FD186845995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5B4B7B28-826A-BF60-AEFC-EEFC7F263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A668592C-C378-DDD9-0B69-D9E20175E7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34E13D2C-C1D2-E71C-F202-F60ED8A6A1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519D5F6F-27E8-2851-18B6-CCEE017BAE66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31656F99-391D-8F4F-E105-0C3DF462FE3A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83DE68F4-368D-CA06-D32C-0BE74D8E6F21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2E9AC519-74F1-4BEE-FE5D-562942E023DD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E5952F5B-4F99-3E26-423E-3028CF2FFCAA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14A7857B-2F37-1F01-D1C8-BA65F88DA49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842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99862EFE-60B7-0329-C3F0-D0A6B2C45350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06AF6F5D-953A-002E-921C-938B70CB63B3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7BB9AF1-7B6E-28D5-D003-3E51AEAB2AD4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6456CB7-0EF2-9A02-72BD-FD15CD8C44C2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33B8210B-A626-7171-F488-8288407AF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40CFD763-E5D3-9C0B-20EC-2AE819BB9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CFBDBF36-1903-699C-4482-5B1CAC856A77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2C7C28AB-E0CB-DA97-9138-6945BEEAC5F8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77F7A5A1-B982-7E3B-6C04-186B843601C6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F0B7A97-B25E-E8BB-06A6-2DA5F629B543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793C201E-2C87-0BAB-9FC6-521465CA4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15ADC776-F908-FFEE-671E-B0C20E403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4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F138BA75-7860-DBAE-5F03-70125D0F9B8B}"/>
              </a:ext>
            </a:extLst>
          </p:cNvPr>
          <p:cNvSpPr/>
          <p:nvPr/>
        </p:nvSpPr>
        <p:spPr>
          <a:xfrm>
            <a:off x="87226" y="101493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1BE3BA46-CB17-CFB5-501B-8FDC04928F8D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26097D0-7400-16B3-7C68-C5F53B5EE093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8711BF3-5770-48E8-82CA-C499F477C1C1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CE43410-0781-A2A5-0B9C-617BBC043DC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8" name="Graphic 7" descr="Badge: 1 met effen opvulling">
            <a:extLst>
              <a:ext uri="{FF2B5EF4-FFF2-40B4-BE49-F238E27FC236}">
                <a16:creationId xmlns:a16="http://schemas.microsoft.com/office/drawing/2014/main" id="{B3259C6A-D7B1-3229-759E-10DE92790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9" name="Graphic 8" descr="Badge met effen opvulling">
            <a:extLst>
              <a:ext uri="{FF2B5EF4-FFF2-40B4-BE49-F238E27FC236}">
                <a16:creationId xmlns:a16="http://schemas.microsoft.com/office/drawing/2014/main" id="{5D30EB67-119F-2BE7-D366-5DD995FEF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0" name="Graphic 9" descr="Badge 3 met effen opvulling">
            <a:extLst>
              <a:ext uri="{FF2B5EF4-FFF2-40B4-BE49-F238E27FC236}">
                <a16:creationId xmlns:a16="http://schemas.microsoft.com/office/drawing/2014/main" id="{550E46F9-7914-81DC-9E9C-ADDF60E6A1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70FB4E9C-3AE1-A3C6-70FF-6C1F9A034D5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CFEBBE8-B5D8-E5E9-FECC-B9E191DE72B3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437010D-5B88-3003-5824-5E67CEF1077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DDE94ED-3959-ADF9-DB86-FCF27BF9EBA1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84CEA99-6D4E-8B19-A746-190715F78E8A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1FBCBFCA-8808-2F81-969F-492244C31BEE}"/>
              </a:ext>
            </a:extLst>
          </p:cNvPr>
          <p:cNvSpPr/>
          <p:nvPr/>
        </p:nvSpPr>
        <p:spPr>
          <a:xfrm>
            <a:off x="3467396" y="114734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F2FB2A0-FA54-1E19-CB9C-602E266906DA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A945BB69-24C0-4D55-B0C1-2E0C264F25B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BE95AC1-E415-F405-38D1-5BDC6570EC50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E5369EB1-ED65-DBDE-0C09-13E86B8B640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EF2BE22-3207-D4BB-CAE9-A65536B0B186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05A6A59E-EC5C-2691-0246-58B385CFE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4" name="Graphic 23" descr="Badge met effen opvulling">
            <a:extLst>
              <a:ext uri="{FF2B5EF4-FFF2-40B4-BE49-F238E27FC236}">
                <a16:creationId xmlns:a16="http://schemas.microsoft.com/office/drawing/2014/main" id="{7E2D5A6B-F68A-8011-BBBD-861360A8F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5" name="Graphic 24" descr="Badge 3 met effen opvulling">
            <a:extLst>
              <a:ext uri="{FF2B5EF4-FFF2-40B4-BE49-F238E27FC236}">
                <a16:creationId xmlns:a16="http://schemas.microsoft.com/office/drawing/2014/main" id="{AC816C95-2633-49B0-1F0C-D78F1CFAD0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ECEDB030-53C3-6CDC-365A-3C94FA41808A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0CFE41F-EFC7-5514-A2A9-5624988404D1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0AAC405-520B-52F9-8210-1C6244972F13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18D48E4-ED10-3D06-1C98-F1CE45D00EA1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13622819-E43A-7567-1BFC-2C79BC421A7B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168973D-DDA1-7687-7C64-D6C600ABA0CA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D0EE5297-31D4-8EE4-E4F8-8B7984DCA641}"/>
              </a:ext>
            </a:extLst>
          </p:cNvPr>
          <p:cNvSpPr/>
          <p:nvPr/>
        </p:nvSpPr>
        <p:spPr>
          <a:xfrm>
            <a:off x="102276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1434F38-54E0-30DE-F091-777A9F0FC6BF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0728887-BD28-9A28-FB40-50A8580B819B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40F831A8-0925-E469-3B30-8D20A4C4C0A4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03C46EAA-4957-30EE-D4A6-F11088DA884A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8" name="Graphic 37" descr="Badge: 1 met effen opvulling">
            <a:extLst>
              <a:ext uri="{FF2B5EF4-FFF2-40B4-BE49-F238E27FC236}">
                <a16:creationId xmlns:a16="http://schemas.microsoft.com/office/drawing/2014/main" id="{D6036CA6-0707-E562-50B6-D225F52E4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39" name="Graphic 38" descr="Badge met effen opvulling">
            <a:extLst>
              <a:ext uri="{FF2B5EF4-FFF2-40B4-BE49-F238E27FC236}">
                <a16:creationId xmlns:a16="http://schemas.microsoft.com/office/drawing/2014/main" id="{6F05B292-3654-592F-9704-FC35E1E89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40" name="Graphic 39" descr="Badge 3 met effen opvulling">
            <a:extLst>
              <a:ext uri="{FF2B5EF4-FFF2-40B4-BE49-F238E27FC236}">
                <a16:creationId xmlns:a16="http://schemas.microsoft.com/office/drawing/2014/main" id="{1CF247BE-549E-9C29-EDBF-9EF9E6AE6F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41" name="Tekstvak 40">
            <a:extLst>
              <a:ext uri="{FF2B5EF4-FFF2-40B4-BE49-F238E27FC236}">
                <a16:creationId xmlns:a16="http://schemas.microsoft.com/office/drawing/2014/main" id="{C5186E0D-96EC-5F35-52EC-E66F73E53F01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FF3FBD5-471E-32E3-72BF-C65C1C85CA02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CD4D5DE9-3FD1-1583-7543-1EAB480BFB8F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EA7B37F9-30A9-E00C-F4A2-78B8CB0AADAC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C2E55C7-3EF3-43D6-E512-145620B85989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71214D1C-1208-FCCC-8289-CD548EC6EF62}"/>
              </a:ext>
            </a:extLst>
          </p:cNvPr>
          <p:cNvSpPr/>
          <p:nvPr/>
        </p:nvSpPr>
        <p:spPr>
          <a:xfrm>
            <a:off x="3498839" y="502343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292A649E-25DA-52FE-86E0-8B8408FC15CE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32B81274-C2E3-92CA-7B0C-E3EBA030DE26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A1CB6F0F-4BE0-6B14-C2B8-83481C57ECE0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B3D0B676-D2F2-9D67-3873-91AEEC85595E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07143376-0342-E9B8-9E8C-29D312FF31B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3" name="Graphic 52" descr="Badge: 1 met effen opvulling">
            <a:extLst>
              <a:ext uri="{FF2B5EF4-FFF2-40B4-BE49-F238E27FC236}">
                <a16:creationId xmlns:a16="http://schemas.microsoft.com/office/drawing/2014/main" id="{062EBE23-16F9-F6CC-7D0A-D7BD22796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54" name="Graphic 53" descr="Badge met effen opvulling">
            <a:extLst>
              <a:ext uri="{FF2B5EF4-FFF2-40B4-BE49-F238E27FC236}">
                <a16:creationId xmlns:a16="http://schemas.microsoft.com/office/drawing/2014/main" id="{32908ED2-FC72-48D7-72C3-780D29804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55" name="Graphic 54" descr="Badge 3 met effen opvulling">
            <a:extLst>
              <a:ext uri="{FF2B5EF4-FFF2-40B4-BE49-F238E27FC236}">
                <a16:creationId xmlns:a16="http://schemas.microsoft.com/office/drawing/2014/main" id="{E975D3C5-3B46-9009-DC91-E89E64936A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56" name="Tekstvak 55">
            <a:extLst>
              <a:ext uri="{FF2B5EF4-FFF2-40B4-BE49-F238E27FC236}">
                <a16:creationId xmlns:a16="http://schemas.microsoft.com/office/drawing/2014/main" id="{CE41F3FF-B579-9A73-F4C7-D9BD0B034647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4F86F13D-D49C-8162-9747-61C61520148B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39A0003B-A7E5-F54F-3306-03EE12C0F4F6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06970041-E167-A033-56B4-F73601D37A27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023E6175-BB94-5108-FD7A-2B490E429A3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BD1590C8-980B-D03F-EC39-FCDFC513EF73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96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74BD2A24-D5F3-93A2-3F6B-1922D2DAAC72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9B576FBA-449A-2CFD-AB72-0806E48FE06D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E6E0087-1E52-3DD7-9E4F-4460720DEE89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6C43579-2DBB-E410-2D37-CE85607C8C95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D3FFAD29-A6BA-7DE1-7250-D368D6034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BF0540E4-89FF-788C-D55E-1351DF8437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C5AFC16F-56D6-B53A-9071-0D0DD1343101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C3EEDDF1-11ED-D7B3-1F0D-333D982B02D5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F5C9AF1-9ABF-6D80-42E2-624B7AD1ABC3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9BDC3133-2925-E9A4-FE4C-AA2330C59524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FDAD7436-93B5-9C9C-B845-8DB45FD43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BA300B2F-2965-F471-2A10-E6703364C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16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B6FB804E-9497-7901-80F1-EF00B8EF15EA}"/>
              </a:ext>
            </a:extLst>
          </p:cNvPr>
          <p:cNvSpPr/>
          <p:nvPr/>
        </p:nvSpPr>
        <p:spPr>
          <a:xfrm>
            <a:off x="77521" y="8171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85463D25-40B2-7B9B-B64F-0E5D74EC2A3F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90E6184-E758-8550-2802-23D343FB84C9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3AF402B-9C66-CF4F-2B46-525A66D4716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2500D2-0AB0-CD26-17B9-6B3011029C6D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6" name="Graphic 15" descr="Badge: 1 met effen opvulling">
            <a:extLst>
              <a:ext uri="{FF2B5EF4-FFF2-40B4-BE49-F238E27FC236}">
                <a16:creationId xmlns:a16="http://schemas.microsoft.com/office/drawing/2014/main" id="{EF187025-A94E-5C67-C954-8FF105BBA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7" name="Graphic 16" descr="Badge met effen opvulling">
            <a:extLst>
              <a:ext uri="{FF2B5EF4-FFF2-40B4-BE49-F238E27FC236}">
                <a16:creationId xmlns:a16="http://schemas.microsoft.com/office/drawing/2014/main" id="{56B96B7C-F911-12B1-F463-2D4587D3C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8" name="Graphic 17" descr="Badge 3 met effen opvulling">
            <a:extLst>
              <a:ext uri="{FF2B5EF4-FFF2-40B4-BE49-F238E27FC236}">
                <a16:creationId xmlns:a16="http://schemas.microsoft.com/office/drawing/2014/main" id="{F94BAB07-B31D-A53D-4DAD-9C321009E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1A30BF8C-33DB-DD56-038D-F8BB064FF18D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91CB128-EE65-B24E-7ACD-F8E1F30ED041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7099D41E-066E-2EA9-8AB5-D26FF59AD9F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D335CB-F14A-353B-7319-85404E1F6BA3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BCB2059-1A78-A331-A63B-30881B9F4B9A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03D2DF5F-1652-87F1-D10B-E411B3D7F15D}"/>
              </a:ext>
            </a:extLst>
          </p:cNvPr>
          <p:cNvSpPr/>
          <p:nvPr/>
        </p:nvSpPr>
        <p:spPr>
          <a:xfrm>
            <a:off x="3502178" y="74434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B10307F-01F7-41DA-4C04-1F84C11BEA3B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01AF02F7-62BF-B48B-A4CF-855DBBC83CF6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07F2699-3DFD-7105-4608-0D3E662314F9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9A82C4E-BB63-9F29-4124-01C05691C68D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213850C0-93EE-3718-C188-B9FDB0E75F5C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4" name="Graphic 33" descr="Badge: 1 met effen opvulling">
            <a:extLst>
              <a:ext uri="{FF2B5EF4-FFF2-40B4-BE49-F238E27FC236}">
                <a16:creationId xmlns:a16="http://schemas.microsoft.com/office/drawing/2014/main" id="{2B3A30FF-9489-9C4E-2952-0771795FD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35" name="Graphic 34" descr="Badge met effen opvulling">
            <a:extLst>
              <a:ext uri="{FF2B5EF4-FFF2-40B4-BE49-F238E27FC236}">
                <a16:creationId xmlns:a16="http://schemas.microsoft.com/office/drawing/2014/main" id="{2C03EEED-2BEC-AC4B-A7D2-F5DC97AC76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36" name="Graphic 35" descr="Badge 3 met effen opvulling">
            <a:extLst>
              <a:ext uri="{FF2B5EF4-FFF2-40B4-BE49-F238E27FC236}">
                <a16:creationId xmlns:a16="http://schemas.microsoft.com/office/drawing/2014/main" id="{DFF98AE1-D8E4-1539-00FF-6C1A792B2B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994CA41F-4106-FB14-DBBD-302B05ADB21F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FD845E3C-69B8-D377-C646-969022A69141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291D53AE-FFFF-BC64-A6C1-11904EE0AD99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BB6982EE-8DEB-67B7-92DE-B8CE851D64D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BD434B93-6958-CEB1-26D6-7F44F754C8A9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2F8D42A-299D-EF92-3418-91D2C414B8B4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167763B5-045C-74F6-0AF4-155D0D39214E}"/>
              </a:ext>
            </a:extLst>
          </p:cNvPr>
          <p:cNvSpPr/>
          <p:nvPr/>
        </p:nvSpPr>
        <p:spPr>
          <a:xfrm>
            <a:off x="101330" y="501983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B7C81B0E-3AFE-E116-6BAB-F9DD9AEA2F34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C0199899-52E4-DE05-9571-C6B4FB5F5095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2AAF1D8-A83C-7182-E623-7F52DA364DF2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487165BB-8DC9-1E56-C683-9BBA86FB50EC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9" name="Graphic 48" descr="Badge: 1 met effen opvulling">
            <a:extLst>
              <a:ext uri="{FF2B5EF4-FFF2-40B4-BE49-F238E27FC236}">
                <a16:creationId xmlns:a16="http://schemas.microsoft.com/office/drawing/2014/main" id="{5F22D871-0875-835A-4B03-D4F45685BF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50" name="Graphic 49" descr="Badge met effen opvulling">
            <a:extLst>
              <a:ext uri="{FF2B5EF4-FFF2-40B4-BE49-F238E27FC236}">
                <a16:creationId xmlns:a16="http://schemas.microsoft.com/office/drawing/2014/main" id="{B003276C-6CE6-7275-76F8-8165C44660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51" name="Graphic 50" descr="Badge 3 met effen opvulling">
            <a:extLst>
              <a:ext uri="{FF2B5EF4-FFF2-40B4-BE49-F238E27FC236}">
                <a16:creationId xmlns:a16="http://schemas.microsoft.com/office/drawing/2014/main" id="{24FEE8B3-072A-4D82-30A3-EE521A67DD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52" name="Tekstvak 51">
            <a:extLst>
              <a:ext uri="{FF2B5EF4-FFF2-40B4-BE49-F238E27FC236}">
                <a16:creationId xmlns:a16="http://schemas.microsoft.com/office/drawing/2014/main" id="{1617B8FB-6F19-3F84-C105-5B2457E3386A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CB35F658-1947-7B1D-7F15-97105BE0978D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1D89BF38-78EC-A85C-5A2E-EAFFF98B27EC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9199E520-E5CC-4296-F2CE-A527DF6109C8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C1A3AADD-BD49-A866-485C-4DBF96324EC7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11" name="Rechthoek: afgeronde hoeken 110">
            <a:extLst>
              <a:ext uri="{FF2B5EF4-FFF2-40B4-BE49-F238E27FC236}">
                <a16:creationId xmlns:a16="http://schemas.microsoft.com/office/drawing/2014/main" id="{A65FD359-0A17-9F55-77ED-C6C3D71950AE}"/>
              </a:ext>
            </a:extLst>
          </p:cNvPr>
          <p:cNvSpPr/>
          <p:nvPr/>
        </p:nvSpPr>
        <p:spPr>
          <a:xfrm>
            <a:off x="3534266" y="5015185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FFE5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2" name="Tekstvak 111">
            <a:extLst>
              <a:ext uri="{FF2B5EF4-FFF2-40B4-BE49-F238E27FC236}">
                <a16:creationId xmlns:a16="http://schemas.microsoft.com/office/drawing/2014/main" id="{8D857639-09B5-81DF-F1D5-FA1B799B9AA4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hthoek: afgeronde hoeken 112">
            <a:extLst>
              <a:ext uri="{FF2B5EF4-FFF2-40B4-BE49-F238E27FC236}">
                <a16:creationId xmlns:a16="http://schemas.microsoft.com/office/drawing/2014/main" id="{E794F98A-7775-B231-26E1-57882EDCC999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FF6D6D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4" name="Tekstvak 113">
            <a:extLst>
              <a:ext uri="{FF2B5EF4-FFF2-40B4-BE49-F238E27FC236}">
                <a16:creationId xmlns:a16="http://schemas.microsoft.com/office/drawing/2014/main" id="{D08EF996-E106-DE41-34AA-B500F01A44F3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15" name="Tekstvak 114">
            <a:extLst>
              <a:ext uri="{FF2B5EF4-FFF2-40B4-BE49-F238E27FC236}">
                <a16:creationId xmlns:a16="http://schemas.microsoft.com/office/drawing/2014/main" id="{CA29846B-A5BA-4601-9E6E-C95929B9AC7F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16" name="Tekstvak 115">
            <a:extLst>
              <a:ext uri="{FF2B5EF4-FFF2-40B4-BE49-F238E27FC236}">
                <a16:creationId xmlns:a16="http://schemas.microsoft.com/office/drawing/2014/main" id="{8BACB299-9C2B-A678-2F97-6B58D498CCF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17" name="Graphic 116" descr="Badge: 1 met effen opvulling">
            <a:extLst>
              <a:ext uri="{FF2B5EF4-FFF2-40B4-BE49-F238E27FC236}">
                <a16:creationId xmlns:a16="http://schemas.microsoft.com/office/drawing/2014/main" id="{1EA8F78C-459F-2937-0842-FAEC5B148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118" name="Graphic 117" descr="Badge met effen opvulling">
            <a:extLst>
              <a:ext uri="{FF2B5EF4-FFF2-40B4-BE49-F238E27FC236}">
                <a16:creationId xmlns:a16="http://schemas.microsoft.com/office/drawing/2014/main" id="{4FAF93B5-3E8B-B789-DDB2-2EF65F58B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119" name="Graphic 118" descr="Badge 3 met effen opvulling">
            <a:extLst>
              <a:ext uri="{FF2B5EF4-FFF2-40B4-BE49-F238E27FC236}">
                <a16:creationId xmlns:a16="http://schemas.microsoft.com/office/drawing/2014/main" id="{C8C16253-5104-C6C8-CB1F-BDF691B252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120" name="Tekstvak 119">
            <a:extLst>
              <a:ext uri="{FF2B5EF4-FFF2-40B4-BE49-F238E27FC236}">
                <a16:creationId xmlns:a16="http://schemas.microsoft.com/office/drawing/2014/main" id="{259CC5E1-9448-CC1C-E825-83601FB752A7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A86F5F88-D24B-04DE-7507-4477C2142C30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4521BB0D-64B9-B193-D61E-030E78722A5D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D3FE4552-DB28-DC25-751F-D10DAEA994BB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24" name="Tekstvak 123">
            <a:extLst>
              <a:ext uri="{FF2B5EF4-FFF2-40B4-BE49-F238E27FC236}">
                <a16:creationId xmlns:a16="http://schemas.microsoft.com/office/drawing/2014/main" id="{CD5996C5-A506-3F60-95B4-FAEAA5A3284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25" name="Tekstvak 124">
            <a:extLst>
              <a:ext uri="{FF2B5EF4-FFF2-40B4-BE49-F238E27FC236}">
                <a16:creationId xmlns:a16="http://schemas.microsoft.com/office/drawing/2014/main" id="{48F7D2F7-F820-093F-E063-72D48867491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544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C2114A1E-5CA0-515C-462F-B207D52D4153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871A4E75-1ECA-2677-3EC6-68E07720A907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3182D95-8E76-1A9B-8218-FA7A2D0C323F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BBA8BE0-C991-1221-C990-CDB25DA886D1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5B133860-0277-16FB-5FE4-5E750ECC5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8EE84687-5BC7-7D39-3B2F-7D244E3187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C732D44A-9C6D-DBA5-3762-6CD4575FEC16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02A9B455-6B1F-D987-AB63-FCA978E66CFB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EB9DF34-96BA-8432-016A-823C35EE2691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421DCA6-3B5D-1B77-B290-4F4DE8F10E0C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48BE106A-08A3-68A0-DDCE-8838E72FB4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09DC59AB-EE7F-E9C2-EEE7-482204BE1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919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2AA5072C-8C37-2D8C-8AA4-E977AB1BC53B}"/>
              </a:ext>
            </a:extLst>
          </p:cNvPr>
          <p:cNvSpPr/>
          <p:nvPr/>
        </p:nvSpPr>
        <p:spPr>
          <a:xfrm>
            <a:off x="113871" y="9180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6B4B366B-D427-2B91-2620-52244F7FCE48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A1EB727-135D-8F4E-4E7A-A36D7E5A3E9C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059D71F-C99C-94F9-CF4A-E70CBA464C19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E459D87-EB18-7F77-B3E9-7B6EDF3D7623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10" name="Graphic 9" descr="Badge: 1 met effen opvulling">
            <a:extLst>
              <a:ext uri="{FF2B5EF4-FFF2-40B4-BE49-F238E27FC236}">
                <a16:creationId xmlns:a16="http://schemas.microsoft.com/office/drawing/2014/main" id="{0B1A164F-F82A-5C67-8401-78841B819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11" name="Graphic 10" descr="Badge met effen opvulling">
            <a:extLst>
              <a:ext uri="{FF2B5EF4-FFF2-40B4-BE49-F238E27FC236}">
                <a16:creationId xmlns:a16="http://schemas.microsoft.com/office/drawing/2014/main" id="{AF6B6D04-120A-B25F-1BC1-144891B4C0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2" name="Graphic 11" descr="Badge 3 met effen opvulling">
            <a:extLst>
              <a:ext uri="{FF2B5EF4-FFF2-40B4-BE49-F238E27FC236}">
                <a16:creationId xmlns:a16="http://schemas.microsoft.com/office/drawing/2014/main" id="{A55114A2-8907-6E84-0931-9B690783D8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FD51F78D-A96A-DDB8-67BD-3F234D3645D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52FDFE-0DED-67EF-056D-3DA6DC84231D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B48F8AED-3B12-2BE9-F272-F1449D900E4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7C98977-75E1-57B6-7BAB-F96CDD7C5FE1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3FE53378-4B47-B384-5F61-F57BF3AD4DA6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05D0F2D9-F37E-72D1-10B4-800CDC7878D9}"/>
              </a:ext>
            </a:extLst>
          </p:cNvPr>
          <p:cNvSpPr/>
          <p:nvPr/>
        </p:nvSpPr>
        <p:spPr>
          <a:xfrm>
            <a:off x="3501330" y="104808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F78C47F-6E3D-ACA2-CD13-84FD94AA50C1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89513D70-C4F4-00A1-AC4B-ED7712708F3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17E3AAF0-5D5E-9450-4492-7A6D3525E5CF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B727722-F5AC-1318-4C4C-3BC3C3D5A57A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0FF80697-01F1-6468-9048-E102ACCB2336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5" name="Graphic 34" descr="Badge: 1 met effen opvulling">
            <a:extLst>
              <a:ext uri="{FF2B5EF4-FFF2-40B4-BE49-F238E27FC236}">
                <a16:creationId xmlns:a16="http://schemas.microsoft.com/office/drawing/2014/main" id="{20181A4C-B2F9-1635-BE2B-9C6758D94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36" name="Graphic 35" descr="Badge met effen opvulling">
            <a:extLst>
              <a:ext uri="{FF2B5EF4-FFF2-40B4-BE49-F238E27FC236}">
                <a16:creationId xmlns:a16="http://schemas.microsoft.com/office/drawing/2014/main" id="{03DC78D0-7749-CA19-9155-08A4B3A84E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8" name="Graphic 47" descr="Badge 3 met effen opvulling">
            <a:extLst>
              <a:ext uri="{FF2B5EF4-FFF2-40B4-BE49-F238E27FC236}">
                <a16:creationId xmlns:a16="http://schemas.microsoft.com/office/drawing/2014/main" id="{70D8900E-4DE2-1006-A899-384548C94B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50" name="Tekstvak 49">
            <a:extLst>
              <a:ext uri="{FF2B5EF4-FFF2-40B4-BE49-F238E27FC236}">
                <a16:creationId xmlns:a16="http://schemas.microsoft.com/office/drawing/2014/main" id="{2C572855-22F4-9A1A-F4F0-A9F83E56AE9B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4ECBBC4C-0774-1C94-C529-4BB53D475183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58EC9A30-08AB-CDF6-7510-1FE83431211E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EBD21550-FBBB-A3BB-D853-A2F76EF97DF8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2" name="Tekstvak 2051">
            <a:extLst>
              <a:ext uri="{FF2B5EF4-FFF2-40B4-BE49-F238E27FC236}">
                <a16:creationId xmlns:a16="http://schemas.microsoft.com/office/drawing/2014/main" id="{7A70B84A-1ADA-9976-911E-D2E46DBA4EB7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2AEEC51E-1D58-CBE4-EF59-3D1F12881E16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Rechthoek: afgeronde hoeken 2055">
            <a:extLst>
              <a:ext uri="{FF2B5EF4-FFF2-40B4-BE49-F238E27FC236}">
                <a16:creationId xmlns:a16="http://schemas.microsoft.com/office/drawing/2014/main" id="{FBF7773D-F7A7-2DEF-E0E6-272750BE0540}"/>
              </a:ext>
            </a:extLst>
          </p:cNvPr>
          <p:cNvSpPr/>
          <p:nvPr/>
        </p:nvSpPr>
        <p:spPr>
          <a:xfrm>
            <a:off x="103327" y="504367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58" name="Rechthoek: afgeronde hoeken 2057">
            <a:extLst>
              <a:ext uri="{FF2B5EF4-FFF2-40B4-BE49-F238E27FC236}">
                <a16:creationId xmlns:a16="http://schemas.microsoft.com/office/drawing/2014/main" id="{4427C92E-FEE1-9323-9472-A9F1D30286B8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05C8260A-A385-E468-6D79-CF949914C00B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9FDF583E-C899-E7E5-373F-EF1F917C67E1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F5039AE3-5BB8-9506-54E1-D3D510BF489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63" name="Graphic 2062" descr="Badge: 1 met effen opvulling">
            <a:extLst>
              <a:ext uri="{FF2B5EF4-FFF2-40B4-BE49-F238E27FC236}">
                <a16:creationId xmlns:a16="http://schemas.microsoft.com/office/drawing/2014/main" id="{E3BC1F75-90E7-E8D1-091C-13F069988D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65" name="Graphic 2064" descr="Badge met effen opvulling">
            <a:extLst>
              <a:ext uri="{FF2B5EF4-FFF2-40B4-BE49-F238E27FC236}">
                <a16:creationId xmlns:a16="http://schemas.microsoft.com/office/drawing/2014/main" id="{5BE241B4-7A22-41C8-CFD8-AD67FA5799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66" name="Graphic 2065" descr="Badge 3 met effen opvulling">
            <a:extLst>
              <a:ext uri="{FF2B5EF4-FFF2-40B4-BE49-F238E27FC236}">
                <a16:creationId xmlns:a16="http://schemas.microsoft.com/office/drawing/2014/main" id="{15E04D46-DE1B-F2B8-94F2-E5460BD867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68" name="Tekstvak 2067">
            <a:extLst>
              <a:ext uri="{FF2B5EF4-FFF2-40B4-BE49-F238E27FC236}">
                <a16:creationId xmlns:a16="http://schemas.microsoft.com/office/drawing/2014/main" id="{0FB9C323-F961-50AD-FB61-2515C4502A72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F9555C28-C00E-F618-6084-DFA0FD077010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F4664B5B-41A9-A1FD-B03E-8FB7C95905D8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165C7F7E-36BD-B1CF-0C50-5A7C7B870C29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D2FA5953-4547-6E64-F156-546B067F05EB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294D24DB-49E2-A6BD-C276-6B227313C5D6}"/>
              </a:ext>
            </a:extLst>
          </p:cNvPr>
          <p:cNvSpPr/>
          <p:nvPr/>
        </p:nvSpPr>
        <p:spPr>
          <a:xfrm>
            <a:off x="3507956" y="504367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3E9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D7C13795-11F9-D388-30C4-5B81F100A25E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0704C791-1D35-C0EE-851B-A0720574DA4E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E9A8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88D23AA0-1EAD-239A-115F-2A3253AEFCDF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86624A10-6A9C-1D46-9207-1978B64EA2E3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5AC6845D-7527-718C-ECD2-36BCD9B1A38C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55FBD54A-52FC-9690-8304-4DE2442722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1224381C-957F-999A-5577-9EA7EB461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AC3D4CD3-7747-41A4-C70B-1398755BF6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7C1BA436-496C-6DF6-4CAA-443D13107168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ABB48961-C75D-8FC9-E0BB-842FCDF7C28B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4221F601-B372-BFC8-39F3-DF9619ADADEA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2C404FF1-945E-4CAF-8FF6-A941ADB85571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0F7C76D2-83C7-6E0F-2DA6-E19B6D03C423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0D3FE8C9-3D7C-F7E7-0080-4234F9AF495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59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FF081E16-254B-C260-CAE0-F65F750661E5}"/>
              </a:ext>
            </a:extLst>
          </p:cNvPr>
          <p:cNvSpPr/>
          <p:nvPr/>
        </p:nvSpPr>
        <p:spPr>
          <a:xfrm>
            <a:off x="126320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5245C0D6-3FA7-4E06-D707-A2C0FE7860F4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5552DF6-EF7F-B501-38E7-4FA196C216A4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9892B95-AC1E-4E41-FE08-B98A8943AD49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6" name="Graphic 5" descr="Post-its met effen opvulling">
            <a:extLst>
              <a:ext uri="{FF2B5EF4-FFF2-40B4-BE49-F238E27FC236}">
                <a16:creationId xmlns:a16="http://schemas.microsoft.com/office/drawing/2014/main" id="{A78C6C92-AEC7-8A05-2F08-0873659ED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7" name="Graphic 6" descr="Post-its met effen opvulling">
            <a:extLst>
              <a:ext uri="{FF2B5EF4-FFF2-40B4-BE49-F238E27FC236}">
                <a16:creationId xmlns:a16="http://schemas.microsoft.com/office/drawing/2014/main" id="{5AAE3D58-7899-080F-BE7C-6E6D0E7AF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B1487E15-2ECB-F669-3816-AFDD2FAE933E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42FF6250-B0BD-024B-2DBF-57134A5AA01F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4CD0E00-D3C4-0F3E-84A7-C84542413BFF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F30BFE8D-6502-9387-8A70-20BF9FC21BA0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3" name="Graphic 12" descr="Post-its met effen opvulling">
            <a:extLst>
              <a:ext uri="{FF2B5EF4-FFF2-40B4-BE49-F238E27FC236}">
                <a16:creationId xmlns:a16="http://schemas.microsoft.com/office/drawing/2014/main" id="{7B870571-D5D1-1107-CEBA-7AEADC398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15" name="Graphic 14" descr="Post-its met effen opvulling">
            <a:extLst>
              <a:ext uri="{FF2B5EF4-FFF2-40B4-BE49-F238E27FC236}">
                <a16:creationId xmlns:a16="http://schemas.microsoft.com/office/drawing/2014/main" id="{D9325B0B-D12F-69BE-2016-09508C4A4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14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hthoek: afgeronde hoeken 62">
            <a:extLst>
              <a:ext uri="{FF2B5EF4-FFF2-40B4-BE49-F238E27FC236}">
                <a16:creationId xmlns:a16="http://schemas.microsoft.com/office/drawing/2014/main" id="{E4CCA9E1-1711-959F-E58D-9ED34945E73B}"/>
              </a:ext>
            </a:extLst>
          </p:cNvPr>
          <p:cNvSpPr/>
          <p:nvPr/>
        </p:nvSpPr>
        <p:spPr>
          <a:xfrm>
            <a:off x="97037" y="11346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48" name="Rechthoek: afgeronde hoeken 2047">
            <a:extLst>
              <a:ext uri="{FF2B5EF4-FFF2-40B4-BE49-F238E27FC236}">
                <a16:creationId xmlns:a16="http://schemas.microsoft.com/office/drawing/2014/main" id="{45818DED-FA9F-0227-A090-C8768B9CB42B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49" name="Tekstvak 2048">
            <a:extLst>
              <a:ext uri="{FF2B5EF4-FFF2-40B4-BE49-F238E27FC236}">
                <a16:creationId xmlns:a16="http://schemas.microsoft.com/office/drawing/2014/main" id="{4F45A96E-A378-2311-A794-CB369A09CF35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D3C7B1D6-4781-86DE-CEE2-CF8B6F54376D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78971D05-37BC-5BE2-A549-A8E69658119C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52" name="Graphic 2051" descr="Badge: 1 met effen opvulling">
            <a:extLst>
              <a:ext uri="{FF2B5EF4-FFF2-40B4-BE49-F238E27FC236}">
                <a16:creationId xmlns:a16="http://schemas.microsoft.com/office/drawing/2014/main" id="{E0F4F1DA-4C07-2E8F-6BE9-4292E40A0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53" name="Graphic 2052" descr="Badge met effen opvulling">
            <a:extLst>
              <a:ext uri="{FF2B5EF4-FFF2-40B4-BE49-F238E27FC236}">
                <a16:creationId xmlns:a16="http://schemas.microsoft.com/office/drawing/2014/main" id="{59521F17-9AD8-A06B-4085-467FAE3B5D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54" name="Graphic 2053" descr="Badge 3 met effen opvulling">
            <a:extLst>
              <a:ext uri="{FF2B5EF4-FFF2-40B4-BE49-F238E27FC236}">
                <a16:creationId xmlns:a16="http://schemas.microsoft.com/office/drawing/2014/main" id="{6989181A-D263-6E4B-36D1-94D4974ACE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55" name="Tekstvak 2054">
            <a:extLst>
              <a:ext uri="{FF2B5EF4-FFF2-40B4-BE49-F238E27FC236}">
                <a16:creationId xmlns:a16="http://schemas.microsoft.com/office/drawing/2014/main" id="{1B7F9E85-3194-3AE4-5C31-2058B712E45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5E0B1AE3-EC27-F8E0-E5B7-09F69CCB35EF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7" name="Tekstvak 2056">
            <a:extLst>
              <a:ext uri="{FF2B5EF4-FFF2-40B4-BE49-F238E27FC236}">
                <a16:creationId xmlns:a16="http://schemas.microsoft.com/office/drawing/2014/main" id="{F4EE6DE2-934D-66BF-032D-4B438FA71DFE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8" name="Tekstvak 2057">
            <a:extLst>
              <a:ext uri="{FF2B5EF4-FFF2-40B4-BE49-F238E27FC236}">
                <a16:creationId xmlns:a16="http://schemas.microsoft.com/office/drawing/2014/main" id="{EEBF7EF1-4A23-611B-AB2C-8A572D60414B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9" name="Tekstvak 2058">
            <a:extLst>
              <a:ext uri="{FF2B5EF4-FFF2-40B4-BE49-F238E27FC236}">
                <a16:creationId xmlns:a16="http://schemas.microsoft.com/office/drawing/2014/main" id="{9604CF9D-77AD-1B28-419F-DD823B7B1903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61" name="Rechthoek: afgeronde hoeken 2060">
            <a:extLst>
              <a:ext uri="{FF2B5EF4-FFF2-40B4-BE49-F238E27FC236}">
                <a16:creationId xmlns:a16="http://schemas.microsoft.com/office/drawing/2014/main" id="{FBCBCA5D-052B-CDD7-1E25-C811CE5E735B}"/>
              </a:ext>
            </a:extLst>
          </p:cNvPr>
          <p:cNvSpPr/>
          <p:nvPr/>
        </p:nvSpPr>
        <p:spPr>
          <a:xfrm>
            <a:off x="3531808" y="10702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685CB669-4F86-6F9E-731D-7FADD3251AD2}"/>
              </a:ext>
            </a:extLst>
          </p:cNvPr>
          <p:cNvSpPr txBox="1"/>
          <p:nvPr/>
        </p:nvSpPr>
        <p:spPr>
          <a:xfrm>
            <a:off x="3573104" y="2111687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63" name="Rechthoek: afgeronde hoeken 2062">
            <a:extLst>
              <a:ext uri="{FF2B5EF4-FFF2-40B4-BE49-F238E27FC236}">
                <a16:creationId xmlns:a16="http://schemas.microsoft.com/office/drawing/2014/main" id="{4567EF73-10F8-314A-F61C-AA024CF93DA4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4" name="Tekstvak 2063">
            <a:extLst>
              <a:ext uri="{FF2B5EF4-FFF2-40B4-BE49-F238E27FC236}">
                <a16:creationId xmlns:a16="http://schemas.microsoft.com/office/drawing/2014/main" id="{D4B15E27-8F51-E88E-D991-E528B1A331AA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5" name="Tekstvak 2064">
            <a:extLst>
              <a:ext uri="{FF2B5EF4-FFF2-40B4-BE49-F238E27FC236}">
                <a16:creationId xmlns:a16="http://schemas.microsoft.com/office/drawing/2014/main" id="{440777C3-A7F1-ACEA-75A6-60591235CF3F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6" name="Tekstvak 2065">
            <a:extLst>
              <a:ext uri="{FF2B5EF4-FFF2-40B4-BE49-F238E27FC236}">
                <a16:creationId xmlns:a16="http://schemas.microsoft.com/office/drawing/2014/main" id="{49E789EA-BC63-6344-ED41-3B50EB08D260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67" name="Graphic 2066" descr="Badge: 1 met effen opvulling">
            <a:extLst>
              <a:ext uri="{FF2B5EF4-FFF2-40B4-BE49-F238E27FC236}">
                <a16:creationId xmlns:a16="http://schemas.microsoft.com/office/drawing/2014/main" id="{C9F8A470-4AC6-27A4-1308-10C70C626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068" name="Graphic 2067" descr="Badge met effen opvulling">
            <a:extLst>
              <a:ext uri="{FF2B5EF4-FFF2-40B4-BE49-F238E27FC236}">
                <a16:creationId xmlns:a16="http://schemas.microsoft.com/office/drawing/2014/main" id="{5C5D2F0C-BE77-3AE0-5594-2928DB1BE0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069" name="Graphic 2068" descr="Badge 3 met effen opvulling">
            <a:extLst>
              <a:ext uri="{FF2B5EF4-FFF2-40B4-BE49-F238E27FC236}">
                <a16:creationId xmlns:a16="http://schemas.microsoft.com/office/drawing/2014/main" id="{16038637-02A9-DDF0-A4CD-0C49C033C8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070" name="Tekstvak 2069">
            <a:extLst>
              <a:ext uri="{FF2B5EF4-FFF2-40B4-BE49-F238E27FC236}">
                <a16:creationId xmlns:a16="http://schemas.microsoft.com/office/drawing/2014/main" id="{6F8E1A6C-8CEB-54A5-0F5E-E32ED292B8FC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1" name="Tekstvak 2070">
            <a:extLst>
              <a:ext uri="{FF2B5EF4-FFF2-40B4-BE49-F238E27FC236}">
                <a16:creationId xmlns:a16="http://schemas.microsoft.com/office/drawing/2014/main" id="{B84CFFA2-9753-69E6-2D0B-17F8D8F980A7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2" name="Tekstvak 2071">
            <a:extLst>
              <a:ext uri="{FF2B5EF4-FFF2-40B4-BE49-F238E27FC236}">
                <a16:creationId xmlns:a16="http://schemas.microsoft.com/office/drawing/2014/main" id="{E0318459-3CE1-FEED-6B28-2725AED11EA7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3" name="Tekstvak 2072">
            <a:extLst>
              <a:ext uri="{FF2B5EF4-FFF2-40B4-BE49-F238E27FC236}">
                <a16:creationId xmlns:a16="http://schemas.microsoft.com/office/drawing/2014/main" id="{12C862C0-DF24-3C0B-2A87-602F0F781B6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36696452-8C23-4BD2-6677-88919A53C3DE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FD8FAD99-48E1-77C1-EA01-150535D6AA2C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3" name="Rechthoek: afgeronde hoeken 2092">
            <a:extLst>
              <a:ext uri="{FF2B5EF4-FFF2-40B4-BE49-F238E27FC236}">
                <a16:creationId xmlns:a16="http://schemas.microsoft.com/office/drawing/2014/main" id="{234947DC-E2DB-CC09-FA46-5BFECA4CC11F}"/>
              </a:ext>
            </a:extLst>
          </p:cNvPr>
          <p:cNvSpPr/>
          <p:nvPr/>
        </p:nvSpPr>
        <p:spPr>
          <a:xfrm>
            <a:off x="123339" y="5019838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4" name="Rechthoek: afgeronde hoeken 2093">
            <a:extLst>
              <a:ext uri="{FF2B5EF4-FFF2-40B4-BE49-F238E27FC236}">
                <a16:creationId xmlns:a16="http://schemas.microsoft.com/office/drawing/2014/main" id="{D9CDE7B9-D09D-E3B3-F388-C604359278E3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5" name="Tekstvak 2094">
            <a:extLst>
              <a:ext uri="{FF2B5EF4-FFF2-40B4-BE49-F238E27FC236}">
                <a16:creationId xmlns:a16="http://schemas.microsoft.com/office/drawing/2014/main" id="{646115F8-6A41-E918-B5DF-EEC84168DA74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DABB1D8E-AD01-0870-3917-796BBA204416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7" name="Tekstvak 2096">
            <a:extLst>
              <a:ext uri="{FF2B5EF4-FFF2-40B4-BE49-F238E27FC236}">
                <a16:creationId xmlns:a16="http://schemas.microsoft.com/office/drawing/2014/main" id="{180B2B05-16DD-FC4B-75F3-15E824D808D7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98" name="Graphic 2097" descr="Badge: 1 met effen opvulling">
            <a:extLst>
              <a:ext uri="{FF2B5EF4-FFF2-40B4-BE49-F238E27FC236}">
                <a16:creationId xmlns:a16="http://schemas.microsoft.com/office/drawing/2014/main" id="{34786DEC-2799-1194-F3B9-DE8848A96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99" name="Graphic 2098" descr="Badge met effen opvulling">
            <a:extLst>
              <a:ext uri="{FF2B5EF4-FFF2-40B4-BE49-F238E27FC236}">
                <a16:creationId xmlns:a16="http://schemas.microsoft.com/office/drawing/2014/main" id="{9B4C0CBD-4207-6DB6-3EF1-E2F1E3F4C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100" name="Graphic 2099" descr="Badge 3 met effen opvulling">
            <a:extLst>
              <a:ext uri="{FF2B5EF4-FFF2-40B4-BE49-F238E27FC236}">
                <a16:creationId xmlns:a16="http://schemas.microsoft.com/office/drawing/2014/main" id="{3FE324C3-713F-D59A-298F-F3691FA217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101" name="Tekstvak 2100">
            <a:extLst>
              <a:ext uri="{FF2B5EF4-FFF2-40B4-BE49-F238E27FC236}">
                <a16:creationId xmlns:a16="http://schemas.microsoft.com/office/drawing/2014/main" id="{9A191FDB-F592-238D-24E9-E6AB76524B69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2" name="Tekstvak 2101">
            <a:extLst>
              <a:ext uri="{FF2B5EF4-FFF2-40B4-BE49-F238E27FC236}">
                <a16:creationId xmlns:a16="http://schemas.microsoft.com/office/drawing/2014/main" id="{87E68250-FBB6-74EE-86C3-5C23AAD8DC97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3" name="Tekstvak 2102">
            <a:extLst>
              <a:ext uri="{FF2B5EF4-FFF2-40B4-BE49-F238E27FC236}">
                <a16:creationId xmlns:a16="http://schemas.microsoft.com/office/drawing/2014/main" id="{A38613B0-5898-0400-D61B-FE95526523DF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4" name="Tekstvak 2103">
            <a:extLst>
              <a:ext uri="{FF2B5EF4-FFF2-40B4-BE49-F238E27FC236}">
                <a16:creationId xmlns:a16="http://schemas.microsoft.com/office/drawing/2014/main" id="{A8B8B2E7-61A5-F89F-ED45-96FFCB989BD0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9D1AE2AB-A9B0-D73A-D1FD-1FA260310B43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39" name="Rechthoek: afgeronde hoeken 2138">
            <a:extLst>
              <a:ext uri="{FF2B5EF4-FFF2-40B4-BE49-F238E27FC236}">
                <a16:creationId xmlns:a16="http://schemas.microsoft.com/office/drawing/2014/main" id="{2DEF5DDF-1C80-CAC4-A1A6-AAF170B4FF1D}"/>
              </a:ext>
            </a:extLst>
          </p:cNvPr>
          <p:cNvSpPr/>
          <p:nvPr/>
        </p:nvSpPr>
        <p:spPr>
          <a:xfrm>
            <a:off x="3519927" y="5021269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40" name="Tekstvak 2139">
            <a:extLst>
              <a:ext uri="{FF2B5EF4-FFF2-40B4-BE49-F238E27FC236}">
                <a16:creationId xmlns:a16="http://schemas.microsoft.com/office/drawing/2014/main" id="{867D3FE2-4DD3-F60D-396C-E6D459964012}"/>
              </a:ext>
            </a:extLst>
          </p:cNvPr>
          <p:cNvSpPr txBox="1"/>
          <p:nvPr/>
        </p:nvSpPr>
        <p:spPr>
          <a:xfrm>
            <a:off x="3563884" y="7027794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141" name="Rechthoek: afgeronde hoeken 2140">
            <a:extLst>
              <a:ext uri="{FF2B5EF4-FFF2-40B4-BE49-F238E27FC236}">
                <a16:creationId xmlns:a16="http://schemas.microsoft.com/office/drawing/2014/main" id="{5681251F-C993-1A52-7D48-AA6F20B3C187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142" name="Tekstvak 2141">
            <a:extLst>
              <a:ext uri="{FF2B5EF4-FFF2-40B4-BE49-F238E27FC236}">
                <a16:creationId xmlns:a16="http://schemas.microsoft.com/office/drawing/2014/main" id="{A769C5A4-908E-78BA-4FB3-4C3E3E035C14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43" name="Tekstvak 2142">
            <a:extLst>
              <a:ext uri="{FF2B5EF4-FFF2-40B4-BE49-F238E27FC236}">
                <a16:creationId xmlns:a16="http://schemas.microsoft.com/office/drawing/2014/main" id="{4F6910D7-F9E8-0A99-5A27-1F31B8882AD3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44" name="Tekstvak 2143">
            <a:extLst>
              <a:ext uri="{FF2B5EF4-FFF2-40B4-BE49-F238E27FC236}">
                <a16:creationId xmlns:a16="http://schemas.microsoft.com/office/drawing/2014/main" id="{BBA96878-35DF-0C08-B5B2-264540B7FC6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45" name="Graphic 2144" descr="Badge: 1 met effen opvulling">
            <a:extLst>
              <a:ext uri="{FF2B5EF4-FFF2-40B4-BE49-F238E27FC236}">
                <a16:creationId xmlns:a16="http://schemas.microsoft.com/office/drawing/2014/main" id="{D0E3C140-F0AF-FB11-23B6-8E42CD0C0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46" name="Graphic 2145" descr="Badge met effen opvulling">
            <a:extLst>
              <a:ext uri="{FF2B5EF4-FFF2-40B4-BE49-F238E27FC236}">
                <a16:creationId xmlns:a16="http://schemas.microsoft.com/office/drawing/2014/main" id="{3A30C902-B558-311B-0CEE-EFFED95A29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47" name="Graphic 2146" descr="Badge 3 met effen opvulling">
            <a:extLst>
              <a:ext uri="{FF2B5EF4-FFF2-40B4-BE49-F238E27FC236}">
                <a16:creationId xmlns:a16="http://schemas.microsoft.com/office/drawing/2014/main" id="{C1F9032D-75F2-7F26-2B27-19EC4C00DC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48" name="Tekstvak 2147">
            <a:extLst>
              <a:ext uri="{FF2B5EF4-FFF2-40B4-BE49-F238E27FC236}">
                <a16:creationId xmlns:a16="http://schemas.microsoft.com/office/drawing/2014/main" id="{327AB8D6-4361-EEB6-68AC-FAFD7B7F8D62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49" name="Tekstvak 2148">
            <a:extLst>
              <a:ext uri="{FF2B5EF4-FFF2-40B4-BE49-F238E27FC236}">
                <a16:creationId xmlns:a16="http://schemas.microsoft.com/office/drawing/2014/main" id="{C2B05D4C-5A6C-D221-FA5E-121C12D1F0BD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50" name="Tekstvak 2149">
            <a:extLst>
              <a:ext uri="{FF2B5EF4-FFF2-40B4-BE49-F238E27FC236}">
                <a16:creationId xmlns:a16="http://schemas.microsoft.com/office/drawing/2014/main" id="{E8254D2C-4C35-A9AF-A4B0-068C058239BD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51" name="Tekstvak 2150">
            <a:extLst>
              <a:ext uri="{FF2B5EF4-FFF2-40B4-BE49-F238E27FC236}">
                <a16:creationId xmlns:a16="http://schemas.microsoft.com/office/drawing/2014/main" id="{86A5F2CD-ABAA-BBFE-846B-EFE59B62CE58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52" name="Tekstvak 2151">
            <a:extLst>
              <a:ext uri="{FF2B5EF4-FFF2-40B4-BE49-F238E27FC236}">
                <a16:creationId xmlns:a16="http://schemas.microsoft.com/office/drawing/2014/main" id="{A24416F1-4159-AF6F-258D-606F52A5D89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153" name="Tekstvak 2152">
            <a:extLst>
              <a:ext uri="{FF2B5EF4-FFF2-40B4-BE49-F238E27FC236}">
                <a16:creationId xmlns:a16="http://schemas.microsoft.com/office/drawing/2014/main" id="{145924B0-CEF5-6CA1-A0A6-1F9359174FE8}"/>
              </a:ext>
            </a:extLst>
          </p:cNvPr>
          <p:cNvSpPr txBox="1"/>
          <p:nvPr/>
        </p:nvSpPr>
        <p:spPr>
          <a:xfrm>
            <a:off x="123338" y="7034550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36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956893B4-9AE6-CCB7-077F-0F0E7C34B3B4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1E4119B-ACBD-493F-ED24-D3410595B15C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4E8D82AB-017A-269E-8D27-BF6766300451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29AFFD4-2872-B3AE-5C9B-72009624BE40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8897A026-42E9-FDBA-B10A-183E7B11E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94926CC6-1C42-9413-AEED-26476EE70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AC9B95F1-63F4-F190-0EA5-6242C867D062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B5C10D0F-03C1-7366-9922-E287BAD94497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5D1F87E-6164-8AA3-3DAF-AF6012E0DF81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D51C2C49-F902-6A98-C2E3-8975DCF043E5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D5228849-7639-B4C8-AA24-9164D137E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53C0B451-3FB5-5A00-3E31-3331DAC13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61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89F0A49-594C-0486-1D14-1F44CEF4D511}"/>
              </a:ext>
            </a:extLst>
          </p:cNvPr>
          <p:cNvSpPr/>
          <p:nvPr/>
        </p:nvSpPr>
        <p:spPr>
          <a:xfrm>
            <a:off x="113871" y="99726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D741E137-4441-6503-9A22-C95F9825D40A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93780AD-1BDC-93F4-AF65-1DB24D4DAADB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A18D4AC-D3EF-942C-AE74-F8E7B9BD2882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59E5466-670C-95EE-B89E-F60624C0940E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" name="Graphic 20" descr="Badge: 1 met effen opvulling">
            <a:extLst>
              <a:ext uri="{FF2B5EF4-FFF2-40B4-BE49-F238E27FC236}">
                <a16:creationId xmlns:a16="http://schemas.microsoft.com/office/drawing/2014/main" id="{97EEE535-812F-9B11-67BC-408B7573A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2" name="Graphic 21" descr="Badge met effen opvulling">
            <a:extLst>
              <a:ext uri="{FF2B5EF4-FFF2-40B4-BE49-F238E27FC236}">
                <a16:creationId xmlns:a16="http://schemas.microsoft.com/office/drawing/2014/main" id="{24763487-B623-F5F4-1093-9230C99A5A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3" name="Graphic 22" descr="Badge 3 met effen opvulling">
            <a:extLst>
              <a:ext uri="{FF2B5EF4-FFF2-40B4-BE49-F238E27FC236}">
                <a16:creationId xmlns:a16="http://schemas.microsoft.com/office/drawing/2014/main" id="{8997E566-3C92-FC1F-6DEE-26BD9F3EBC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4644CAA4-B104-2F52-4C85-E7A9C5460F3B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BB36CCF-270C-681D-8608-F632A406426E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D885A1EA-9D5F-04B8-C0E5-D0F2E17E4351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39E5BA6-C226-F663-FD2A-9F36F3153D42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1DADBC6-E524-11DB-6A13-7074FFD83AC5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0041B8B3-85FA-18CD-2E54-422FE577AA43}"/>
              </a:ext>
            </a:extLst>
          </p:cNvPr>
          <p:cNvSpPr/>
          <p:nvPr/>
        </p:nvSpPr>
        <p:spPr>
          <a:xfrm>
            <a:off x="3478997" y="87698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07EA76A5-FFD1-5953-E3DE-E7F01587ED8C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D2DB64E0-6E80-EAF7-F4C2-F06F3FB5C64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391389B2-A3EB-4FE1-D5C2-D0AFD6D7E22A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C5F3C10-06E0-13BE-2B4B-E366FD52D560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98551CF5-7FD8-3A47-A8EF-6528AB7E46F3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5" name="Graphic 44" descr="Badge: 1 met effen opvulling">
            <a:extLst>
              <a:ext uri="{FF2B5EF4-FFF2-40B4-BE49-F238E27FC236}">
                <a16:creationId xmlns:a16="http://schemas.microsoft.com/office/drawing/2014/main" id="{5A992EF2-A6FE-56AD-1CA3-A8969FD9E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46" name="Graphic 45" descr="Badge met effen opvulling">
            <a:extLst>
              <a:ext uri="{FF2B5EF4-FFF2-40B4-BE49-F238E27FC236}">
                <a16:creationId xmlns:a16="http://schemas.microsoft.com/office/drawing/2014/main" id="{B8A7470A-C99E-955C-118E-8C2104F972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47" name="Graphic 46" descr="Badge 3 met effen opvulling">
            <a:extLst>
              <a:ext uri="{FF2B5EF4-FFF2-40B4-BE49-F238E27FC236}">
                <a16:creationId xmlns:a16="http://schemas.microsoft.com/office/drawing/2014/main" id="{D015C042-4458-39A5-152B-CEB93E5ABC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61" name="Tekstvak 60">
            <a:extLst>
              <a:ext uri="{FF2B5EF4-FFF2-40B4-BE49-F238E27FC236}">
                <a16:creationId xmlns:a16="http://schemas.microsoft.com/office/drawing/2014/main" id="{07EDB8AC-FC7C-E628-5E60-A3B5282722EC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50" name="Tekstvak 2049">
            <a:extLst>
              <a:ext uri="{FF2B5EF4-FFF2-40B4-BE49-F238E27FC236}">
                <a16:creationId xmlns:a16="http://schemas.microsoft.com/office/drawing/2014/main" id="{65952265-F6DA-16A5-9C9E-4697B2AE9CE3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51" name="Tekstvak 2050">
            <a:extLst>
              <a:ext uri="{FF2B5EF4-FFF2-40B4-BE49-F238E27FC236}">
                <a16:creationId xmlns:a16="http://schemas.microsoft.com/office/drawing/2014/main" id="{90244856-DEEB-4E8C-0D6F-289C74715F2D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75AFB1B1-CB91-1225-50F3-E3543734F7AE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56" name="Tekstvak 2055">
            <a:extLst>
              <a:ext uri="{FF2B5EF4-FFF2-40B4-BE49-F238E27FC236}">
                <a16:creationId xmlns:a16="http://schemas.microsoft.com/office/drawing/2014/main" id="{B040CA85-04E6-07F8-F07A-F6F31B5A0AD4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64" name="Tekstvak 2063">
            <a:extLst>
              <a:ext uri="{FF2B5EF4-FFF2-40B4-BE49-F238E27FC236}">
                <a16:creationId xmlns:a16="http://schemas.microsoft.com/office/drawing/2014/main" id="{37BECB00-F29E-FC5F-63D9-127C471A5D47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73" name="Rechthoek: afgeronde hoeken 2072">
            <a:extLst>
              <a:ext uri="{FF2B5EF4-FFF2-40B4-BE49-F238E27FC236}">
                <a16:creationId xmlns:a16="http://schemas.microsoft.com/office/drawing/2014/main" id="{99BC8455-24E8-10B9-A163-E21E3637AC57}"/>
              </a:ext>
            </a:extLst>
          </p:cNvPr>
          <p:cNvSpPr/>
          <p:nvPr/>
        </p:nvSpPr>
        <p:spPr>
          <a:xfrm>
            <a:off x="77097" y="5029500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76" name="Rechthoek: afgeronde hoeken 2075">
            <a:extLst>
              <a:ext uri="{FF2B5EF4-FFF2-40B4-BE49-F238E27FC236}">
                <a16:creationId xmlns:a16="http://schemas.microsoft.com/office/drawing/2014/main" id="{43C3F910-B8A8-F9C8-BA6C-30C9AE3A1DED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1F31E5B0-5FD4-5354-7409-324FE4C4FC99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B4471F19-B039-D067-0051-4A0382F08478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0" name="Tekstvak 2079">
            <a:extLst>
              <a:ext uri="{FF2B5EF4-FFF2-40B4-BE49-F238E27FC236}">
                <a16:creationId xmlns:a16="http://schemas.microsoft.com/office/drawing/2014/main" id="{42EB5717-0523-2493-CFA7-A75F0B9C1689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81" name="Graphic 2080" descr="Badge: 1 met effen opvulling">
            <a:extLst>
              <a:ext uri="{FF2B5EF4-FFF2-40B4-BE49-F238E27FC236}">
                <a16:creationId xmlns:a16="http://schemas.microsoft.com/office/drawing/2014/main" id="{9BCA9142-03B0-29D0-B299-086294BFB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83" name="Graphic 2082" descr="Badge met effen opvulling">
            <a:extLst>
              <a:ext uri="{FF2B5EF4-FFF2-40B4-BE49-F238E27FC236}">
                <a16:creationId xmlns:a16="http://schemas.microsoft.com/office/drawing/2014/main" id="{2A3A3EEA-8412-DCFC-0B50-1F7D21643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84" name="Graphic 2083" descr="Badge 3 met effen opvulling">
            <a:extLst>
              <a:ext uri="{FF2B5EF4-FFF2-40B4-BE49-F238E27FC236}">
                <a16:creationId xmlns:a16="http://schemas.microsoft.com/office/drawing/2014/main" id="{71C564B6-5D40-4D12-F563-55874048D3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85" name="Tekstvak 2084">
            <a:extLst>
              <a:ext uri="{FF2B5EF4-FFF2-40B4-BE49-F238E27FC236}">
                <a16:creationId xmlns:a16="http://schemas.microsoft.com/office/drawing/2014/main" id="{A002AD93-CD7C-B740-E38F-06E381C02D8D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86" name="Tekstvak 2085">
            <a:extLst>
              <a:ext uri="{FF2B5EF4-FFF2-40B4-BE49-F238E27FC236}">
                <a16:creationId xmlns:a16="http://schemas.microsoft.com/office/drawing/2014/main" id="{84A785B7-15F6-A4B3-6537-CE3E9BD07F27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87" name="Tekstvak 2086">
            <a:extLst>
              <a:ext uri="{FF2B5EF4-FFF2-40B4-BE49-F238E27FC236}">
                <a16:creationId xmlns:a16="http://schemas.microsoft.com/office/drawing/2014/main" id="{FC255C26-3DAB-906B-8FFD-6EBB9F030C30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88" name="Tekstvak 2087">
            <a:extLst>
              <a:ext uri="{FF2B5EF4-FFF2-40B4-BE49-F238E27FC236}">
                <a16:creationId xmlns:a16="http://schemas.microsoft.com/office/drawing/2014/main" id="{0A31AFE7-BCC4-0DD3-5414-D20967CBE0F5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89" name="Tekstvak 2088">
            <a:extLst>
              <a:ext uri="{FF2B5EF4-FFF2-40B4-BE49-F238E27FC236}">
                <a16:creationId xmlns:a16="http://schemas.microsoft.com/office/drawing/2014/main" id="{09AB2031-951B-3D17-C741-6F56CCFADEC3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33933784-8984-D47A-E125-49B8322CD5F7}"/>
              </a:ext>
            </a:extLst>
          </p:cNvPr>
          <p:cNvSpPr/>
          <p:nvPr/>
        </p:nvSpPr>
        <p:spPr>
          <a:xfrm>
            <a:off x="3467396" y="5029500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CDABFB35-5D3F-F3FA-A9DE-929CD6C41624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B7BD64A8-69E1-7E7F-F9C0-BC7AA720C539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8BD04706-96CC-6932-D2F5-88A38DA4C6A9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C117B6A5-4102-8AA7-30AD-971E2E010447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2F019027-A98C-365D-7348-FF84B210BBBA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2C0209CA-A600-B9D5-338B-ED82A1B97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0979F207-F51A-1A64-74A3-8EA7BC372B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5354E585-E1EC-E178-4A6C-D519ECD223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4F1062BA-9EC7-444C-9176-6FB5BB4CDC44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275E80F1-FE20-A945-1B88-7CC83C6A3555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BBA0BFD3-0957-805E-76D9-D6652F0D9454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044210B5-1AC5-A82F-57EF-4E9A8D05CDE0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776596A7-B56B-F3F3-9A64-E8B734B7EE55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9F75484E-483D-69BC-91FF-AAFD38C53FD4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22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9151B479-3760-44A3-4392-51F1E7AD888B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6888FDFF-1F24-32BD-255A-2995138A6D98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059F167-4510-8BCE-032B-D8A88D3E7B22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1B78023-B065-85E3-F57D-FFDF17CCCC2C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548743CE-5B44-8273-23A6-81A04DDD59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9DC7ECE3-3F72-A695-F1AD-E973AD341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34201B71-8E0E-747F-149C-1C4A4803A0E8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79FA8D2C-C214-19AD-F905-637523EEB080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E8739D7-E64E-7496-1FCE-989F1D94CCDB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826EED0D-C2E6-844A-77A2-03275DEF4B99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83637C4B-F414-2D91-5D82-BD039AC0E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A860D349-BA46-22BA-23E8-7CED62D6E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60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hthoek: afgeronde hoeken 2050">
            <a:extLst>
              <a:ext uri="{FF2B5EF4-FFF2-40B4-BE49-F238E27FC236}">
                <a16:creationId xmlns:a16="http://schemas.microsoft.com/office/drawing/2014/main" id="{92A2739B-25B0-E957-3B99-D267EB36FC70}"/>
              </a:ext>
            </a:extLst>
          </p:cNvPr>
          <p:cNvSpPr/>
          <p:nvPr/>
        </p:nvSpPr>
        <p:spPr>
          <a:xfrm>
            <a:off x="111455" y="129692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52" name="Rechthoek: afgeronde hoeken 2051">
            <a:extLst>
              <a:ext uri="{FF2B5EF4-FFF2-40B4-BE49-F238E27FC236}">
                <a16:creationId xmlns:a16="http://schemas.microsoft.com/office/drawing/2014/main" id="{B4038DB9-F32F-F86A-4EDF-0D867CFE96E4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53" name="Tekstvak 2052">
            <a:extLst>
              <a:ext uri="{FF2B5EF4-FFF2-40B4-BE49-F238E27FC236}">
                <a16:creationId xmlns:a16="http://schemas.microsoft.com/office/drawing/2014/main" id="{EC5C1CC5-FD46-4845-29CA-F5CF6AAA8197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4" name="Tekstvak 2053">
            <a:extLst>
              <a:ext uri="{FF2B5EF4-FFF2-40B4-BE49-F238E27FC236}">
                <a16:creationId xmlns:a16="http://schemas.microsoft.com/office/drawing/2014/main" id="{498FA691-9E17-60D9-E3B1-B9506AE68CA3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55" name="Tekstvak 2054">
            <a:extLst>
              <a:ext uri="{FF2B5EF4-FFF2-40B4-BE49-F238E27FC236}">
                <a16:creationId xmlns:a16="http://schemas.microsoft.com/office/drawing/2014/main" id="{76B10941-4E41-7934-6955-7693AF2455E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56" name="Graphic 2055" descr="Badge: 1 met effen opvulling">
            <a:extLst>
              <a:ext uri="{FF2B5EF4-FFF2-40B4-BE49-F238E27FC236}">
                <a16:creationId xmlns:a16="http://schemas.microsoft.com/office/drawing/2014/main" id="{CB1768F8-C774-E473-7996-3975B41B4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2057" name="Graphic 2056" descr="Badge met effen opvulling">
            <a:extLst>
              <a:ext uri="{FF2B5EF4-FFF2-40B4-BE49-F238E27FC236}">
                <a16:creationId xmlns:a16="http://schemas.microsoft.com/office/drawing/2014/main" id="{8A76C842-0421-D9BA-718C-012C6FC759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2058" name="Graphic 2057" descr="Badge 3 met effen opvulling">
            <a:extLst>
              <a:ext uri="{FF2B5EF4-FFF2-40B4-BE49-F238E27FC236}">
                <a16:creationId xmlns:a16="http://schemas.microsoft.com/office/drawing/2014/main" id="{81A7E563-587F-FD00-0AD1-B8201399CC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2059" name="Tekstvak 2058">
            <a:extLst>
              <a:ext uri="{FF2B5EF4-FFF2-40B4-BE49-F238E27FC236}">
                <a16:creationId xmlns:a16="http://schemas.microsoft.com/office/drawing/2014/main" id="{1A89AFB1-D5B3-F7A0-9556-F803D04ADF3F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60" name="Tekstvak 2059">
            <a:extLst>
              <a:ext uri="{FF2B5EF4-FFF2-40B4-BE49-F238E27FC236}">
                <a16:creationId xmlns:a16="http://schemas.microsoft.com/office/drawing/2014/main" id="{0581F96C-5B73-2E12-40E7-73933538F36D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61" name="Tekstvak 2060">
            <a:extLst>
              <a:ext uri="{FF2B5EF4-FFF2-40B4-BE49-F238E27FC236}">
                <a16:creationId xmlns:a16="http://schemas.microsoft.com/office/drawing/2014/main" id="{E29837DF-F9B4-713C-E129-B1D13963A8DA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62" name="Tekstvak 2061">
            <a:extLst>
              <a:ext uri="{FF2B5EF4-FFF2-40B4-BE49-F238E27FC236}">
                <a16:creationId xmlns:a16="http://schemas.microsoft.com/office/drawing/2014/main" id="{F6E66374-7D36-2EBC-ED7F-B5ECDE1386A4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63" name="Tekstvak 2062">
            <a:extLst>
              <a:ext uri="{FF2B5EF4-FFF2-40B4-BE49-F238E27FC236}">
                <a16:creationId xmlns:a16="http://schemas.microsoft.com/office/drawing/2014/main" id="{3D252B2A-5E8D-154F-7665-F4F0589E3CD6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65" name="Rechthoek: afgeronde hoeken 2064">
            <a:extLst>
              <a:ext uri="{FF2B5EF4-FFF2-40B4-BE49-F238E27FC236}">
                <a16:creationId xmlns:a16="http://schemas.microsoft.com/office/drawing/2014/main" id="{7B13A940-F0D4-3312-AAEB-F7277CDC3EDE}"/>
              </a:ext>
            </a:extLst>
          </p:cNvPr>
          <p:cNvSpPr/>
          <p:nvPr/>
        </p:nvSpPr>
        <p:spPr>
          <a:xfrm>
            <a:off x="3490980" y="116311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66" name="Tekstvak 2065">
            <a:extLst>
              <a:ext uri="{FF2B5EF4-FFF2-40B4-BE49-F238E27FC236}">
                <a16:creationId xmlns:a16="http://schemas.microsoft.com/office/drawing/2014/main" id="{5989B7FE-23DE-46E0-ADFB-680C15B7DA52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67" name="Rechthoek: afgeronde hoeken 2066">
            <a:extLst>
              <a:ext uri="{FF2B5EF4-FFF2-40B4-BE49-F238E27FC236}">
                <a16:creationId xmlns:a16="http://schemas.microsoft.com/office/drawing/2014/main" id="{E038C348-B76A-DA22-B73D-9B61956F4AE9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68" name="Tekstvak 2067">
            <a:extLst>
              <a:ext uri="{FF2B5EF4-FFF2-40B4-BE49-F238E27FC236}">
                <a16:creationId xmlns:a16="http://schemas.microsoft.com/office/drawing/2014/main" id="{ECF22C62-9878-332B-8FFE-243451B1BA27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69" name="Tekstvak 2068">
            <a:extLst>
              <a:ext uri="{FF2B5EF4-FFF2-40B4-BE49-F238E27FC236}">
                <a16:creationId xmlns:a16="http://schemas.microsoft.com/office/drawing/2014/main" id="{CA0A41D9-5001-5B72-42D3-34018BE19AF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70" name="Tekstvak 2069">
            <a:extLst>
              <a:ext uri="{FF2B5EF4-FFF2-40B4-BE49-F238E27FC236}">
                <a16:creationId xmlns:a16="http://schemas.microsoft.com/office/drawing/2014/main" id="{557910B6-6241-3220-95CA-0787DD7C51E5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71" name="Graphic 2070" descr="Badge: 1 met effen opvulling">
            <a:extLst>
              <a:ext uri="{FF2B5EF4-FFF2-40B4-BE49-F238E27FC236}">
                <a16:creationId xmlns:a16="http://schemas.microsoft.com/office/drawing/2014/main" id="{89800DAF-251D-D00E-09ED-1FAFA1F57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072" name="Graphic 2071" descr="Badge met effen opvulling">
            <a:extLst>
              <a:ext uri="{FF2B5EF4-FFF2-40B4-BE49-F238E27FC236}">
                <a16:creationId xmlns:a16="http://schemas.microsoft.com/office/drawing/2014/main" id="{EBAC7C1B-5FB4-34ED-AEB4-D5AE879AB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073" name="Graphic 2072" descr="Badge 3 met effen opvulling">
            <a:extLst>
              <a:ext uri="{FF2B5EF4-FFF2-40B4-BE49-F238E27FC236}">
                <a16:creationId xmlns:a16="http://schemas.microsoft.com/office/drawing/2014/main" id="{14A73CC2-BED9-2CCC-4BE1-D359539C20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074" name="Tekstvak 2073">
            <a:extLst>
              <a:ext uri="{FF2B5EF4-FFF2-40B4-BE49-F238E27FC236}">
                <a16:creationId xmlns:a16="http://schemas.microsoft.com/office/drawing/2014/main" id="{158AC2C8-B6DD-993E-34F7-EF6B9AE51780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75" name="Tekstvak 2074">
            <a:extLst>
              <a:ext uri="{FF2B5EF4-FFF2-40B4-BE49-F238E27FC236}">
                <a16:creationId xmlns:a16="http://schemas.microsoft.com/office/drawing/2014/main" id="{66101169-1112-5267-8818-75FAD6C5E029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76" name="Tekstvak 2075">
            <a:extLst>
              <a:ext uri="{FF2B5EF4-FFF2-40B4-BE49-F238E27FC236}">
                <a16:creationId xmlns:a16="http://schemas.microsoft.com/office/drawing/2014/main" id="{18F58048-DE07-955A-F536-2BC429C9849E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77" name="Tekstvak 2076">
            <a:extLst>
              <a:ext uri="{FF2B5EF4-FFF2-40B4-BE49-F238E27FC236}">
                <a16:creationId xmlns:a16="http://schemas.microsoft.com/office/drawing/2014/main" id="{55A693E0-D6DE-E5B8-CBCE-A2E9CA067B77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78" name="Tekstvak 2077">
            <a:extLst>
              <a:ext uri="{FF2B5EF4-FFF2-40B4-BE49-F238E27FC236}">
                <a16:creationId xmlns:a16="http://schemas.microsoft.com/office/drawing/2014/main" id="{21BBDD7E-515C-E16F-50B9-A2CF78A481DF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79" name="Tekstvak 2078">
            <a:extLst>
              <a:ext uri="{FF2B5EF4-FFF2-40B4-BE49-F238E27FC236}">
                <a16:creationId xmlns:a16="http://schemas.microsoft.com/office/drawing/2014/main" id="{9F116BA8-6232-D659-640E-4DCF3BCE028E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81" name="Rechthoek: afgeronde hoeken 2080">
            <a:extLst>
              <a:ext uri="{FF2B5EF4-FFF2-40B4-BE49-F238E27FC236}">
                <a16:creationId xmlns:a16="http://schemas.microsoft.com/office/drawing/2014/main" id="{0201BB76-D61D-C9B3-E7E3-5F9F9EDF76AB}"/>
              </a:ext>
            </a:extLst>
          </p:cNvPr>
          <p:cNvSpPr/>
          <p:nvPr/>
        </p:nvSpPr>
        <p:spPr>
          <a:xfrm>
            <a:off x="98167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82" name="Rechthoek: afgeronde hoeken 2081">
            <a:extLst>
              <a:ext uri="{FF2B5EF4-FFF2-40B4-BE49-F238E27FC236}">
                <a16:creationId xmlns:a16="http://schemas.microsoft.com/office/drawing/2014/main" id="{3A616501-ADAA-97D1-D945-D2B009171DC0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83" name="Tekstvak 2082">
            <a:extLst>
              <a:ext uri="{FF2B5EF4-FFF2-40B4-BE49-F238E27FC236}">
                <a16:creationId xmlns:a16="http://schemas.microsoft.com/office/drawing/2014/main" id="{360577DE-FB4F-3503-6458-937193CE7CEE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4" name="Tekstvak 2083">
            <a:extLst>
              <a:ext uri="{FF2B5EF4-FFF2-40B4-BE49-F238E27FC236}">
                <a16:creationId xmlns:a16="http://schemas.microsoft.com/office/drawing/2014/main" id="{83041488-CE90-909A-D089-373B35DC6B82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85" name="Tekstvak 2084">
            <a:extLst>
              <a:ext uri="{FF2B5EF4-FFF2-40B4-BE49-F238E27FC236}">
                <a16:creationId xmlns:a16="http://schemas.microsoft.com/office/drawing/2014/main" id="{EC217D6F-72EF-CCB2-6808-1C20452FF76E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086" name="Graphic 2085" descr="Badge: 1 met effen opvulling">
            <a:extLst>
              <a:ext uri="{FF2B5EF4-FFF2-40B4-BE49-F238E27FC236}">
                <a16:creationId xmlns:a16="http://schemas.microsoft.com/office/drawing/2014/main" id="{946212B6-341A-AC01-4C08-898F46D0E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2087" name="Graphic 2086" descr="Badge met effen opvulling">
            <a:extLst>
              <a:ext uri="{FF2B5EF4-FFF2-40B4-BE49-F238E27FC236}">
                <a16:creationId xmlns:a16="http://schemas.microsoft.com/office/drawing/2014/main" id="{F6D8D988-13FB-831D-2522-774D8C35D1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2088" name="Graphic 2087" descr="Badge 3 met effen opvulling">
            <a:extLst>
              <a:ext uri="{FF2B5EF4-FFF2-40B4-BE49-F238E27FC236}">
                <a16:creationId xmlns:a16="http://schemas.microsoft.com/office/drawing/2014/main" id="{233BBB5F-8DA0-F9F2-DEA1-8D5C205C0D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2089" name="Tekstvak 2088">
            <a:extLst>
              <a:ext uri="{FF2B5EF4-FFF2-40B4-BE49-F238E27FC236}">
                <a16:creationId xmlns:a16="http://schemas.microsoft.com/office/drawing/2014/main" id="{637B44BB-A338-ED87-1ABC-2603ECC11699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090" name="Tekstvak 2089">
            <a:extLst>
              <a:ext uri="{FF2B5EF4-FFF2-40B4-BE49-F238E27FC236}">
                <a16:creationId xmlns:a16="http://schemas.microsoft.com/office/drawing/2014/main" id="{27B3F4DA-4C38-9F68-4F64-4BE729593CC6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091" name="Tekstvak 2090">
            <a:extLst>
              <a:ext uri="{FF2B5EF4-FFF2-40B4-BE49-F238E27FC236}">
                <a16:creationId xmlns:a16="http://schemas.microsoft.com/office/drawing/2014/main" id="{C0CDDFDB-BB6D-4923-4E25-BEBB3E7CF406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092" name="Tekstvak 2091">
            <a:extLst>
              <a:ext uri="{FF2B5EF4-FFF2-40B4-BE49-F238E27FC236}">
                <a16:creationId xmlns:a16="http://schemas.microsoft.com/office/drawing/2014/main" id="{E9FCDD70-8207-CF2E-108D-BC6991B1CACB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093" name="Tekstvak 2092">
            <a:extLst>
              <a:ext uri="{FF2B5EF4-FFF2-40B4-BE49-F238E27FC236}">
                <a16:creationId xmlns:a16="http://schemas.microsoft.com/office/drawing/2014/main" id="{5045A97F-0258-5DE3-1CEA-5D3B25C560D8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95" name="Rechthoek: afgeronde hoeken 2094">
            <a:extLst>
              <a:ext uri="{FF2B5EF4-FFF2-40B4-BE49-F238E27FC236}">
                <a16:creationId xmlns:a16="http://schemas.microsoft.com/office/drawing/2014/main" id="{3ED27133-76B4-1CAF-6EDE-22B33D3CF71C}"/>
              </a:ext>
            </a:extLst>
          </p:cNvPr>
          <p:cNvSpPr/>
          <p:nvPr/>
        </p:nvSpPr>
        <p:spPr>
          <a:xfrm>
            <a:off x="3484053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096" name="Tekstvak 2095">
            <a:extLst>
              <a:ext uri="{FF2B5EF4-FFF2-40B4-BE49-F238E27FC236}">
                <a16:creationId xmlns:a16="http://schemas.microsoft.com/office/drawing/2014/main" id="{6CF563D3-510B-7A12-7601-BF8E4979BBA7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97" name="Rechthoek: afgeronde hoeken 2096">
            <a:extLst>
              <a:ext uri="{FF2B5EF4-FFF2-40B4-BE49-F238E27FC236}">
                <a16:creationId xmlns:a16="http://schemas.microsoft.com/office/drawing/2014/main" id="{1F8B8904-050D-5C26-2641-E35F3966A45D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98" name="Tekstvak 2097">
            <a:extLst>
              <a:ext uri="{FF2B5EF4-FFF2-40B4-BE49-F238E27FC236}">
                <a16:creationId xmlns:a16="http://schemas.microsoft.com/office/drawing/2014/main" id="{413DA233-E35C-256B-FF5F-009F546809AD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099" name="Tekstvak 2098">
            <a:extLst>
              <a:ext uri="{FF2B5EF4-FFF2-40B4-BE49-F238E27FC236}">
                <a16:creationId xmlns:a16="http://schemas.microsoft.com/office/drawing/2014/main" id="{89C8C069-E67B-B19D-CECC-C5AEA5CA7694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00" name="Tekstvak 2099">
            <a:extLst>
              <a:ext uri="{FF2B5EF4-FFF2-40B4-BE49-F238E27FC236}">
                <a16:creationId xmlns:a16="http://schemas.microsoft.com/office/drawing/2014/main" id="{382E16E4-16E0-BB42-0B1B-4FD186845995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101" name="Graphic 2100" descr="Badge: 1 met effen opvulling">
            <a:extLst>
              <a:ext uri="{FF2B5EF4-FFF2-40B4-BE49-F238E27FC236}">
                <a16:creationId xmlns:a16="http://schemas.microsoft.com/office/drawing/2014/main" id="{5B4B7B28-826A-BF60-AEFC-EEFC7F263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2102" name="Graphic 2101" descr="Badge met effen opvulling">
            <a:extLst>
              <a:ext uri="{FF2B5EF4-FFF2-40B4-BE49-F238E27FC236}">
                <a16:creationId xmlns:a16="http://schemas.microsoft.com/office/drawing/2014/main" id="{A668592C-C378-DDD9-0B69-D9E20175E7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2103" name="Graphic 2102" descr="Badge 3 met effen opvulling">
            <a:extLst>
              <a:ext uri="{FF2B5EF4-FFF2-40B4-BE49-F238E27FC236}">
                <a16:creationId xmlns:a16="http://schemas.microsoft.com/office/drawing/2014/main" id="{34E13D2C-C1D2-E71C-F202-F60ED8A6A1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2104" name="Tekstvak 2103">
            <a:extLst>
              <a:ext uri="{FF2B5EF4-FFF2-40B4-BE49-F238E27FC236}">
                <a16:creationId xmlns:a16="http://schemas.microsoft.com/office/drawing/2014/main" id="{519D5F6F-27E8-2851-18B6-CCEE017BAE66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105" name="Tekstvak 2104">
            <a:extLst>
              <a:ext uri="{FF2B5EF4-FFF2-40B4-BE49-F238E27FC236}">
                <a16:creationId xmlns:a16="http://schemas.microsoft.com/office/drawing/2014/main" id="{31656F99-391D-8F4F-E105-0C3DF462FE3A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106" name="Tekstvak 2105">
            <a:extLst>
              <a:ext uri="{FF2B5EF4-FFF2-40B4-BE49-F238E27FC236}">
                <a16:creationId xmlns:a16="http://schemas.microsoft.com/office/drawing/2014/main" id="{83DE68F4-368D-CA06-D32C-0BE74D8E6F21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107" name="Tekstvak 2106">
            <a:extLst>
              <a:ext uri="{FF2B5EF4-FFF2-40B4-BE49-F238E27FC236}">
                <a16:creationId xmlns:a16="http://schemas.microsoft.com/office/drawing/2014/main" id="{2E9AC519-74F1-4BEE-FE5D-562942E023DD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2108" name="Tekstvak 2107">
            <a:extLst>
              <a:ext uri="{FF2B5EF4-FFF2-40B4-BE49-F238E27FC236}">
                <a16:creationId xmlns:a16="http://schemas.microsoft.com/office/drawing/2014/main" id="{E5952F5B-4F99-3E26-423E-3028CF2FFCAA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109" name="Tekstvak 2108">
            <a:extLst>
              <a:ext uri="{FF2B5EF4-FFF2-40B4-BE49-F238E27FC236}">
                <a16:creationId xmlns:a16="http://schemas.microsoft.com/office/drawing/2014/main" id="{14A7857B-2F37-1F01-D1C8-BA65F88DA49E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50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4D442DF-4443-EC8C-2C6D-3B368BBF8979}"/>
              </a:ext>
            </a:extLst>
          </p:cNvPr>
          <p:cNvSpPr/>
          <p:nvPr/>
        </p:nvSpPr>
        <p:spPr>
          <a:xfrm>
            <a:off x="98766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F621F4B6-C532-FE4B-D6A5-4056BB208EAA}"/>
              </a:ext>
            </a:extLst>
          </p:cNvPr>
          <p:cNvSpPr/>
          <p:nvPr/>
        </p:nvSpPr>
        <p:spPr>
          <a:xfrm>
            <a:off x="3507592" y="81306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BEF5E913-F069-EF94-3EA2-553D36B974DF}"/>
              </a:ext>
            </a:extLst>
          </p:cNvPr>
          <p:cNvSpPr txBox="1"/>
          <p:nvPr/>
        </p:nvSpPr>
        <p:spPr>
          <a:xfrm>
            <a:off x="3178295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DF302986-E07A-945D-C5B4-EF40EAC65425}"/>
              </a:ext>
            </a:extLst>
          </p:cNvPr>
          <p:cNvSpPr txBox="1"/>
          <p:nvPr/>
        </p:nvSpPr>
        <p:spPr>
          <a:xfrm>
            <a:off x="-224406" y="878516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18" name="Graphic 17" descr="Post-its met effen opvulling">
            <a:extLst>
              <a:ext uri="{FF2B5EF4-FFF2-40B4-BE49-F238E27FC236}">
                <a16:creationId xmlns:a16="http://schemas.microsoft.com/office/drawing/2014/main" id="{15D9BE76-9577-12FC-A08D-FCBC4DAD05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775" y="1741647"/>
            <a:ext cx="1884410" cy="1884410"/>
          </a:xfrm>
          <a:prstGeom prst="rect">
            <a:avLst/>
          </a:prstGeom>
        </p:spPr>
      </p:pic>
      <p:pic>
        <p:nvPicPr>
          <p:cNvPr id="19" name="Graphic 18" descr="Post-its met effen opvulling">
            <a:extLst>
              <a:ext uri="{FF2B5EF4-FFF2-40B4-BE49-F238E27FC236}">
                <a16:creationId xmlns:a16="http://schemas.microsoft.com/office/drawing/2014/main" id="{29C1011D-8A48-96A3-7E7F-DEDF7356B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1147" y="1741647"/>
            <a:ext cx="1884410" cy="1884410"/>
          </a:xfrm>
          <a:prstGeom prst="rect">
            <a:avLst/>
          </a:prstGeom>
        </p:spPr>
      </p:pic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61FE02B1-372D-67AA-C458-2D8F8EE02866}"/>
              </a:ext>
            </a:extLst>
          </p:cNvPr>
          <p:cNvSpPr/>
          <p:nvPr/>
        </p:nvSpPr>
        <p:spPr>
          <a:xfrm>
            <a:off x="78888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690813E1-F184-145A-CBAD-B44798C566D2}"/>
              </a:ext>
            </a:extLst>
          </p:cNvPr>
          <p:cNvSpPr/>
          <p:nvPr/>
        </p:nvSpPr>
        <p:spPr>
          <a:xfrm>
            <a:off x="3487714" y="5000694"/>
            <a:ext cx="3271520" cy="4824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7731B561-E7F9-9F23-B17A-4A950226887B}"/>
              </a:ext>
            </a:extLst>
          </p:cNvPr>
          <p:cNvSpPr txBox="1"/>
          <p:nvPr/>
        </p:nvSpPr>
        <p:spPr>
          <a:xfrm>
            <a:off x="3158417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4F00F4A-E332-13F1-B11D-2FFD47F1F2CD}"/>
              </a:ext>
            </a:extLst>
          </p:cNvPr>
          <p:cNvSpPr txBox="1"/>
          <p:nvPr/>
        </p:nvSpPr>
        <p:spPr>
          <a:xfrm>
            <a:off x="-244284" y="5797904"/>
            <a:ext cx="3890355" cy="1136635"/>
          </a:xfrm>
          <a:prstGeom prst="rect">
            <a:avLst/>
          </a:prstGeom>
          <a:noFill/>
        </p:spPr>
        <p:txBody>
          <a:bodyPr wrap="square">
            <a:prstTxWarp prst="textArchUp">
              <a:avLst>
                <a:gd name="adj" fmla="val 13203361"/>
              </a:avLst>
            </a:prstTxWarp>
            <a:spAutoFit/>
          </a:bodyPr>
          <a:lstStyle/>
          <a:p>
            <a:pPr algn="ctr"/>
            <a:r>
              <a:rPr lang="nl-NL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Kwartet</a:t>
            </a:r>
          </a:p>
        </p:txBody>
      </p:sp>
      <p:pic>
        <p:nvPicPr>
          <p:cNvPr id="24" name="Graphic 23" descr="Post-its met effen opvulling">
            <a:extLst>
              <a:ext uri="{FF2B5EF4-FFF2-40B4-BE49-F238E27FC236}">
                <a16:creationId xmlns:a16="http://schemas.microsoft.com/office/drawing/2014/main" id="{6229405D-149D-5CBD-F26E-62B920BDD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6897" y="6661035"/>
            <a:ext cx="1884410" cy="1884410"/>
          </a:xfrm>
          <a:prstGeom prst="rect">
            <a:avLst/>
          </a:prstGeom>
        </p:spPr>
      </p:pic>
      <p:pic>
        <p:nvPicPr>
          <p:cNvPr id="25" name="Graphic 24" descr="Post-its met effen opvulling">
            <a:extLst>
              <a:ext uri="{FF2B5EF4-FFF2-40B4-BE49-F238E27FC236}">
                <a16:creationId xmlns:a16="http://schemas.microsoft.com/office/drawing/2014/main" id="{B3CDAFDA-9C6E-E91D-4964-00FE41E9F1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81269" y="6661035"/>
            <a:ext cx="1884410" cy="188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084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F138BA75-7860-DBAE-5F03-70125D0F9B8B}"/>
              </a:ext>
            </a:extLst>
          </p:cNvPr>
          <p:cNvSpPr/>
          <p:nvPr/>
        </p:nvSpPr>
        <p:spPr>
          <a:xfrm>
            <a:off x="87226" y="101493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1BE3BA46-CB17-CFB5-501B-8FDC04928F8D}"/>
              </a:ext>
            </a:extLst>
          </p:cNvPr>
          <p:cNvSpPr/>
          <p:nvPr/>
        </p:nvSpPr>
        <p:spPr>
          <a:xfrm>
            <a:off x="200866" y="21383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26097D0-7400-16B3-7C68-C5F53B5EE093}"/>
              </a:ext>
            </a:extLst>
          </p:cNvPr>
          <p:cNvSpPr txBox="1"/>
          <p:nvPr/>
        </p:nvSpPr>
        <p:spPr>
          <a:xfrm>
            <a:off x="485462" y="387194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8711BF3-5770-48E8-82CA-C499F477C1C1}"/>
              </a:ext>
            </a:extLst>
          </p:cNvPr>
          <p:cNvSpPr txBox="1"/>
          <p:nvPr/>
        </p:nvSpPr>
        <p:spPr>
          <a:xfrm>
            <a:off x="485462" y="3378642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CE43410-0781-A2A5-0B9C-617BBC043DCF}"/>
              </a:ext>
            </a:extLst>
          </p:cNvPr>
          <p:cNvSpPr txBox="1"/>
          <p:nvPr/>
        </p:nvSpPr>
        <p:spPr>
          <a:xfrm>
            <a:off x="485461" y="4352681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8" name="Graphic 7" descr="Badge: 1 met effen opvulling">
            <a:extLst>
              <a:ext uri="{FF2B5EF4-FFF2-40B4-BE49-F238E27FC236}">
                <a16:creationId xmlns:a16="http://schemas.microsoft.com/office/drawing/2014/main" id="{B3259C6A-D7B1-3229-759E-10DE92790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34" y="3325740"/>
            <a:ext cx="523692" cy="523692"/>
          </a:xfrm>
          <a:prstGeom prst="rect">
            <a:avLst/>
          </a:prstGeom>
        </p:spPr>
      </p:pic>
      <p:pic>
        <p:nvPicPr>
          <p:cNvPr id="9" name="Graphic 8" descr="Badge met effen opvulling">
            <a:extLst>
              <a:ext uri="{FF2B5EF4-FFF2-40B4-BE49-F238E27FC236}">
                <a16:creationId xmlns:a16="http://schemas.microsoft.com/office/drawing/2014/main" id="{5D30EB67-119F-2BE7-D366-5DD995FEF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335" y="3832418"/>
            <a:ext cx="523692" cy="523692"/>
          </a:xfrm>
          <a:prstGeom prst="rect">
            <a:avLst/>
          </a:prstGeom>
        </p:spPr>
      </p:pic>
      <p:pic>
        <p:nvPicPr>
          <p:cNvPr id="10" name="Graphic 9" descr="Badge 3 met effen opvulling">
            <a:extLst>
              <a:ext uri="{FF2B5EF4-FFF2-40B4-BE49-F238E27FC236}">
                <a16:creationId xmlns:a16="http://schemas.microsoft.com/office/drawing/2014/main" id="{550E46F9-7914-81DC-9E9C-ADDF60E6A1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097" y="4320095"/>
            <a:ext cx="492950" cy="492950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70FB4E9C-3AE1-A3C6-70FF-6C1F9A034D55}"/>
              </a:ext>
            </a:extLst>
          </p:cNvPr>
          <p:cNvSpPr txBox="1"/>
          <p:nvPr/>
        </p:nvSpPr>
        <p:spPr>
          <a:xfrm>
            <a:off x="284583" y="1200250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CFEBBE8-B5D8-E5E9-FECC-B9E191DE72B3}"/>
              </a:ext>
            </a:extLst>
          </p:cNvPr>
          <p:cNvSpPr txBox="1"/>
          <p:nvPr/>
        </p:nvSpPr>
        <p:spPr>
          <a:xfrm>
            <a:off x="270442" y="166937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437010D-5B88-3003-5824-5E67CEF10777}"/>
              </a:ext>
            </a:extLst>
          </p:cNvPr>
          <p:cNvSpPr txBox="1"/>
          <p:nvPr/>
        </p:nvSpPr>
        <p:spPr>
          <a:xfrm>
            <a:off x="2250500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DDE94ED-3959-ADF9-DB86-FCF27BF9EBA1}"/>
              </a:ext>
            </a:extLst>
          </p:cNvPr>
          <p:cNvSpPr txBox="1"/>
          <p:nvPr/>
        </p:nvSpPr>
        <p:spPr>
          <a:xfrm>
            <a:off x="2250500" y="1663786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84CEA99-6D4E-8B19-A746-190715F78E8A}"/>
              </a:ext>
            </a:extLst>
          </p:cNvPr>
          <p:cNvSpPr txBox="1"/>
          <p:nvPr/>
        </p:nvSpPr>
        <p:spPr>
          <a:xfrm>
            <a:off x="1285739" y="130360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1FBCBFCA-8808-2F81-969F-492244C31BEE}"/>
              </a:ext>
            </a:extLst>
          </p:cNvPr>
          <p:cNvSpPr/>
          <p:nvPr/>
        </p:nvSpPr>
        <p:spPr>
          <a:xfrm>
            <a:off x="3467396" y="114734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F2FB2A0-FA54-1E19-CB9C-602E266906DA}"/>
              </a:ext>
            </a:extLst>
          </p:cNvPr>
          <p:cNvSpPr txBox="1"/>
          <p:nvPr/>
        </p:nvSpPr>
        <p:spPr>
          <a:xfrm>
            <a:off x="3508693" y="2111386"/>
            <a:ext cx="3188926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A945BB69-24C0-4D55-B0C1-2E0C264F25BE}"/>
              </a:ext>
            </a:extLst>
          </p:cNvPr>
          <p:cNvSpPr/>
          <p:nvPr/>
        </p:nvSpPr>
        <p:spPr>
          <a:xfrm>
            <a:off x="3591896" y="200308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BE95AC1-E415-F405-38D1-5BDC6570EC50}"/>
              </a:ext>
            </a:extLst>
          </p:cNvPr>
          <p:cNvSpPr txBox="1"/>
          <p:nvPr/>
        </p:nvSpPr>
        <p:spPr>
          <a:xfrm>
            <a:off x="3876492" y="385841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E5369EB1-ED65-DBDE-0C09-13E86B8B640C}"/>
              </a:ext>
            </a:extLst>
          </p:cNvPr>
          <p:cNvSpPr txBox="1"/>
          <p:nvPr/>
        </p:nvSpPr>
        <p:spPr>
          <a:xfrm>
            <a:off x="3868855" y="3391264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EF2BE22-3207-D4BB-CAE9-A65536B0B186}"/>
              </a:ext>
            </a:extLst>
          </p:cNvPr>
          <p:cNvSpPr txBox="1"/>
          <p:nvPr/>
        </p:nvSpPr>
        <p:spPr>
          <a:xfrm>
            <a:off x="3876491" y="4336635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23" name="Graphic 22" descr="Badge: 1 met effen opvulling">
            <a:extLst>
              <a:ext uri="{FF2B5EF4-FFF2-40B4-BE49-F238E27FC236}">
                <a16:creationId xmlns:a16="http://schemas.microsoft.com/office/drawing/2014/main" id="{05A6A59E-EC5C-2691-0246-58B385CFE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42364" y="3312210"/>
            <a:ext cx="523692" cy="523692"/>
          </a:xfrm>
          <a:prstGeom prst="rect">
            <a:avLst/>
          </a:prstGeom>
        </p:spPr>
      </p:pic>
      <p:pic>
        <p:nvPicPr>
          <p:cNvPr id="24" name="Graphic 23" descr="Badge met effen opvulling">
            <a:extLst>
              <a:ext uri="{FF2B5EF4-FFF2-40B4-BE49-F238E27FC236}">
                <a16:creationId xmlns:a16="http://schemas.microsoft.com/office/drawing/2014/main" id="{7E2D5A6B-F68A-8011-BBBD-861360A8F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2365" y="3818888"/>
            <a:ext cx="523692" cy="523692"/>
          </a:xfrm>
          <a:prstGeom prst="rect">
            <a:avLst/>
          </a:prstGeom>
        </p:spPr>
      </p:pic>
      <p:pic>
        <p:nvPicPr>
          <p:cNvPr id="25" name="Graphic 24" descr="Badge 3 met effen opvulling">
            <a:extLst>
              <a:ext uri="{FF2B5EF4-FFF2-40B4-BE49-F238E27FC236}">
                <a16:creationId xmlns:a16="http://schemas.microsoft.com/office/drawing/2014/main" id="{AC816C95-2633-49B0-1F0C-D78F1CFAD0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68127" y="4306565"/>
            <a:ext cx="492950" cy="492950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ECEDB030-53C3-6CDC-365A-3C94FA41808A}"/>
              </a:ext>
            </a:extLst>
          </p:cNvPr>
          <p:cNvSpPr txBox="1"/>
          <p:nvPr/>
        </p:nvSpPr>
        <p:spPr>
          <a:xfrm>
            <a:off x="3675613" y="120024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0CFE41F-EFC7-5514-A2A9-5624988404D1}"/>
              </a:ext>
            </a:extLst>
          </p:cNvPr>
          <p:cNvSpPr txBox="1"/>
          <p:nvPr/>
        </p:nvSpPr>
        <p:spPr>
          <a:xfrm>
            <a:off x="3635615" y="1670912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0AAC405-520B-52F9-8210-1C6244972F13}"/>
              </a:ext>
            </a:extLst>
          </p:cNvPr>
          <p:cNvSpPr txBox="1"/>
          <p:nvPr/>
        </p:nvSpPr>
        <p:spPr>
          <a:xfrm>
            <a:off x="5566830" y="118698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18D48E4-ED10-3D06-1C98-F1CE45D00EA1}"/>
              </a:ext>
            </a:extLst>
          </p:cNvPr>
          <p:cNvSpPr txBox="1"/>
          <p:nvPr/>
        </p:nvSpPr>
        <p:spPr>
          <a:xfrm>
            <a:off x="5566830" y="167613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13622819-E43A-7567-1BFC-2C79BC421A7B}"/>
              </a:ext>
            </a:extLst>
          </p:cNvPr>
          <p:cNvSpPr txBox="1"/>
          <p:nvPr/>
        </p:nvSpPr>
        <p:spPr>
          <a:xfrm>
            <a:off x="4695433" y="1289759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168973D-DDA1-7687-7C64-D6C600ABA0CA}"/>
              </a:ext>
            </a:extLst>
          </p:cNvPr>
          <p:cNvSpPr txBox="1"/>
          <p:nvPr/>
        </p:nvSpPr>
        <p:spPr>
          <a:xfrm>
            <a:off x="137250" y="2107892"/>
            <a:ext cx="3172302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D0EE5297-31D4-8EE4-E4F8-8B7984DCA641}"/>
              </a:ext>
            </a:extLst>
          </p:cNvPr>
          <p:cNvSpPr/>
          <p:nvPr/>
        </p:nvSpPr>
        <p:spPr>
          <a:xfrm>
            <a:off x="102276" y="5004147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91434F38-54E0-30DE-F091-777A9F0FC6BF}"/>
              </a:ext>
            </a:extLst>
          </p:cNvPr>
          <p:cNvSpPr/>
          <p:nvPr/>
        </p:nvSpPr>
        <p:spPr>
          <a:xfrm>
            <a:off x="190322" y="514105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0728887-BD28-9A28-FB40-50A8580B819B}"/>
              </a:ext>
            </a:extLst>
          </p:cNvPr>
          <p:cNvSpPr txBox="1"/>
          <p:nvPr/>
        </p:nvSpPr>
        <p:spPr>
          <a:xfrm>
            <a:off x="474918" y="8799164"/>
            <a:ext cx="2839569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40F831A8-0925-E469-3B30-8D20A4C4C0A4}"/>
              </a:ext>
            </a:extLst>
          </p:cNvPr>
          <p:cNvSpPr txBox="1"/>
          <p:nvPr/>
        </p:nvSpPr>
        <p:spPr>
          <a:xfrm>
            <a:off x="474918" y="8305861"/>
            <a:ext cx="2847205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03C46EAA-4957-30EE-D4A6-F11088DA884A}"/>
              </a:ext>
            </a:extLst>
          </p:cNvPr>
          <p:cNvSpPr txBox="1"/>
          <p:nvPr/>
        </p:nvSpPr>
        <p:spPr>
          <a:xfrm>
            <a:off x="474917" y="9279900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38" name="Graphic 37" descr="Badge: 1 met effen opvulling">
            <a:extLst>
              <a:ext uri="{FF2B5EF4-FFF2-40B4-BE49-F238E27FC236}">
                <a16:creationId xmlns:a16="http://schemas.microsoft.com/office/drawing/2014/main" id="{D6036CA6-0707-E562-50B6-D225F52E4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90" y="8252959"/>
            <a:ext cx="523692" cy="523692"/>
          </a:xfrm>
          <a:prstGeom prst="rect">
            <a:avLst/>
          </a:prstGeom>
        </p:spPr>
      </p:pic>
      <p:pic>
        <p:nvPicPr>
          <p:cNvPr id="39" name="Graphic 38" descr="Badge met effen opvulling">
            <a:extLst>
              <a:ext uri="{FF2B5EF4-FFF2-40B4-BE49-F238E27FC236}">
                <a16:creationId xmlns:a16="http://schemas.microsoft.com/office/drawing/2014/main" id="{6F05B292-3654-592F-9704-FC35E1E899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91" y="8759637"/>
            <a:ext cx="523692" cy="523692"/>
          </a:xfrm>
          <a:prstGeom prst="rect">
            <a:avLst/>
          </a:prstGeom>
        </p:spPr>
      </p:pic>
      <p:pic>
        <p:nvPicPr>
          <p:cNvPr id="40" name="Graphic 39" descr="Badge 3 met effen opvulling">
            <a:extLst>
              <a:ext uri="{FF2B5EF4-FFF2-40B4-BE49-F238E27FC236}">
                <a16:creationId xmlns:a16="http://schemas.microsoft.com/office/drawing/2014/main" id="{1CF247BE-549E-9C29-EDBF-9EF9E6AE6F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53" y="9247314"/>
            <a:ext cx="492950" cy="492950"/>
          </a:xfrm>
          <a:prstGeom prst="rect">
            <a:avLst/>
          </a:prstGeom>
        </p:spPr>
      </p:pic>
      <p:sp>
        <p:nvSpPr>
          <p:cNvPr id="41" name="Tekstvak 40">
            <a:extLst>
              <a:ext uri="{FF2B5EF4-FFF2-40B4-BE49-F238E27FC236}">
                <a16:creationId xmlns:a16="http://schemas.microsoft.com/office/drawing/2014/main" id="{C5186E0D-96EC-5F35-52EC-E66F73E53F01}"/>
              </a:ext>
            </a:extLst>
          </p:cNvPr>
          <p:cNvSpPr txBox="1"/>
          <p:nvPr/>
        </p:nvSpPr>
        <p:spPr>
          <a:xfrm>
            <a:off x="274039" y="6127469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FF3FBD5-471E-32E3-72BF-C65C1C85CA02}"/>
              </a:ext>
            </a:extLst>
          </p:cNvPr>
          <p:cNvSpPr txBox="1"/>
          <p:nvPr/>
        </p:nvSpPr>
        <p:spPr>
          <a:xfrm>
            <a:off x="259898" y="659659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CD4D5DE9-3FD1-1583-7543-1EAB480BFB8F}"/>
              </a:ext>
            </a:extLst>
          </p:cNvPr>
          <p:cNvSpPr txBox="1"/>
          <p:nvPr/>
        </p:nvSpPr>
        <p:spPr>
          <a:xfrm>
            <a:off x="2239956" y="6127468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EA7B37F9-30A9-E00C-F4A2-78B8CB0AADAC}"/>
              </a:ext>
            </a:extLst>
          </p:cNvPr>
          <p:cNvSpPr txBox="1"/>
          <p:nvPr/>
        </p:nvSpPr>
        <p:spPr>
          <a:xfrm>
            <a:off x="2239956" y="6591005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C2E55C7-3EF3-43D6-E512-145620B85989}"/>
              </a:ext>
            </a:extLst>
          </p:cNvPr>
          <p:cNvSpPr txBox="1"/>
          <p:nvPr/>
        </p:nvSpPr>
        <p:spPr>
          <a:xfrm>
            <a:off x="1275195" y="6230827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71214D1C-1208-FCCC-8289-CD548EC6EF62}"/>
              </a:ext>
            </a:extLst>
          </p:cNvPr>
          <p:cNvSpPr/>
          <p:nvPr/>
        </p:nvSpPr>
        <p:spPr>
          <a:xfrm>
            <a:off x="3498839" y="5023439"/>
            <a:ext cx="3271520" cy="4806000"/>
          </a:xfrm>
          <a:prstGeom prst="roundRect">
            <a:avLst>
              <a:gd name="adj" fmla="val 8504"/>
            </a:avLst>
          </a:prstGeom>
          <a:solidFill>
            <a:srgbClr val="EAD5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292A649E-25DA-52FE-86E0-8B8408FC15CE}"/>
              </a:ext>
            </a:extLst>
          </p:cNvPr>
          <p:cNvSpPr txBox="1"/>
          <p:nvPr/>
        </p:nvSpPr>
        <p:spPr>
          <a:xfrm>
            <a:off x="3498149" y="7027516"/>
            <a:ext cx="3207367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1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hthoek: afgeronde hoeken 48">
            <a:extLst>
              <a:ext uri="{FF2B5EF4-FFF2-40B4-BE49-F238E27FC236}">
                <a16:creationId xmlns:a16="http://schemas.microsoft.com/office/drawing/2014/main" id="{32B81274-C2E3-92CA-7B0C-E3EBA030DE26}"/>
              </a:ext>
            </a:extLst>
          </p:cNvPr>
          <p:cNvSpPr/>
          <p:nvPr/>
        </p:nvSpPr>
        <p:spPr>
          <a:xfrm>
            <a:off x="3581352" y="5127527"/>
            <a:ext cx="3029911" cy="752848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A1CB6F0F-4BE0-6B14-C2B8-83481C57ECE0}"/>
              </a:ext>
            </a:extLst>
          </p:cNvPr>
          <p:cNvSpPr txBox="1"/>
          <p:nvPr/>
        </p:nvSpPr>
        <p:spPr>
          <a:xfrm>
            <a:off x="3865948" y="878563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B3D0B676-D2F2-9D67-3873-91AEEC85595E}"/>
              </a:ext>
            </a:extLst>
          </p:cNvPr>
          <p:cNvSpPr txBox="1"/>
          <p:nvPr/>
        </p:nvSpPr>
        <p:spPr>
          <a:xfrm>
            <a:off x="3858311" y="8318483"/>
            <a:ext cx="2847205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07143376-0342-E9B8-9E8C-29D312FF31B9}"/>
              </a:ext>
            </a:extLst>
          </p:cNvPr>
          <p:cNvSpPr txBox="1"/>
          <p:nvPr/>
        </p:nvSpPr>
        <p:spPr>
          <a:xfrm>
            <a:off x="3865947" y="9263854"/>
            <a:ext cx="2839569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3" name="Graphic 52" descr="Badge: 1 met effen opvulling">
            <a:extLst>
              <a:ext uri="{FF2B5EF4-FFF2-40B4-BE49-F238E27FC236}">
                <a16:creationId xmlns:a16="http://schemas.microsoft.com/office/drawing/2014/main" id="{062EBE23-16F9-F6CC-7D0A-D7BD22796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1820" y="8239429"/>
            <a:ext cx="523692" cy="523692"/>
          </a:xfrm>
          <a:prstGeom prst="rect">
            <a:avLst/>
          </a:prstGeom>
        </p:spPr>
      </p:pic>
      <p:pic>
        <p:nvPicPr>
          <p:cNvPr id="54" name="Graphic 53" descr="Badge met effen opvulling">
            <a:extLst>
              <a:ext uri="{FF2B5EF4-FFF2-40B4-BE49-F238E27FC236}">
                <a16:creationId xmlns:a16="http://schemas.microsoft.com/office/drawing/2014/main" id="{32908ED2-FC72-48D7-72C3-780D298040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821" y="8746107"/>
            <a:ext cx="523692" cy="523692"/>
          </a:xfrm>
          <a:prstGeom prst="rect">
            <a:avLst/>
          </a:prstGeom>
        </p:spPr>
      </p:pic>
      <p:pic>
        <p:nvPicPr>
          <p:cNvPr id="55" name="Graphic 54" descr="Badge 3 met effen opvulling">
            <a:extLst>
              <a:ext uri="{FF2B5EF4-FFF2-40B4-BE49-F238E27FC236}">
                <a16:creationId xmlns:a16="http://schemas.microsoft.com/office/drawing/2014/main" id="{E975D3C5-3B46-9009-DC91-E89E64936A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57583" y="9233784"/>
            <a:ext cx="492950" cy="492950"/>
          </a:xfrm>
          <a:prstGeom prst="rect">
            <a:avLst/>
          </a:prstGeom>
        </p:spPr>
      </p:pic>
      <p:sp>
        <p:nvSpPr>
          <p:cNvPr id="56" name="Tekstvak 55">
            <a:extLst>
              <a:ext uri="{FF2B5EF4-FFF2-40B4-BE49-F238E27FC236}">
                <a16:creationId xmlns:a16="http://schemas.microsoft.com/office/drawing/2014/main" id="{CE41F3FF-B579-9A73-F4C7-D9BD0B034647}"/>
              </a:ext>
            </a:extLst>
          </p:cNvPr>
          <p:cNvSpPr txBox="1"/>
          <p:nvPr/>
        </p:nvSpPr>
        <p:spPr>
          <a:xfrm>
            <a:off x="3665069" y="6127468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1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4F86F13D-D49C-8162-9747-61C61520148B}"/>
              </a:ext>
            </a:extLst>
          </p:cNvPr>
          <p:cNvSpPr txBox="1"/>
          <p:nvPr/>
        </p:nvSpPr>
        <p:spPr>
          <a:xfrm>
            <a:off x="3625071" y="6598131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2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39A0003B-A7E5-F54F-3306-03EE12C0F4F6}"/>
              </a:ext>
            </a:extLst>
          </p:cNvPr>
          <p:cNvSpPr txBox="1"/>
          <p:nvPr/>
        </p:nvSpPr>
        <p:spPr>
          <a:xfrm>
            <a:off x="5556286" y="6114204"/>
            <a:ext cx="896518" cy="4086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3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06970041-E167-A033-56B4-F73601D37A27}"/>
              </a:ext>
            </a:extLst>
          </p:cNvPr>
          <p:cNvSpPr txBox="1"/>
          <p:nvPr/>
        </p:nvSpPr>
        <p:spPr>
          <a:xfrm>
            <a:off x="5556286" y="6603357"/>
            <a:ext cx="896518" cy="4086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Kaart 4</a:t>
            </a:r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023E6175-BB94-5108-FD7A-2B490E429A30}"/>
              </a:ext>
            </a:extLst>
          </p:cNvPr>
          <p:cNvSpPr txBox="1"/>
          <p:nvPr/>
        </p:nvSpPr>
        <p:spPr>
          <a:xfrm>
            <a:off x="4684889" y="6216978"/>
            <a:ext cx="752618" cy="735747"/>
          </a:xfrm>
          <a:prstGeom prst="flowChartConnector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28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BD1590C8-980B-D03F-EC39-FCDFC513EF73}"/>
              </a:ext>
            </a:extLst>
          </p:cNvPr>
          <p:cNvSpPr txBox="1"/>
          <p:nvPr/>
        </p:nvSpPr>
        <p:spPr>
          <a:xfrm>
            <a:off x="87641" y="7035112"/>
            <a:ext cx="3234681" cy="12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nl-NL" sz="2400" b="1" dirty="0">
              <a:effectLst/>
              <a:latin typeface="Raleway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0807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CBC7327EC4B642AEDA9BBA7EA0FB81" ma:contentTypeVersion="16" ma:contentTypeDescription="Create a new document." ma:contentTypeScope="" ma:versionID="996a10d83a432deedf92c1b9ded029b1">
  <xsd:schema xmlns:xsd="http://www.w3.org/2001/XMLSchema" xmlns:xs="http://www.w3.org/2001/XMLSchema" xmlns:p="http://schemas.microsoft.com/office/2006/metadata/properties" xmlns:ns2="067ea3f2-65de-48fa-91ab-880db24347c3" xmlns:ns3="f0974581-4bbf-443e-902f-14073e9fb4f6" xmlns:ns4="c0c3fd90-dbe4-44e3-9449-50821edca444" targetNamespace="http://schemas.microsoft.com/office/2006/metadata/properties" ma:root="true" ma:fieldsID="0530468527095f1ce45a17d1b946098a" ns2:_="" ns3:_="" ns4:_="">
    <xsd:import namespace="067ea3f2-65de-48fa-91ab-880db24347c3"/>
    <xsd:import namespace="f0974581-4bbf-443e-902f-14073e9fb4f6"/>
    <xsd:import namespace="c0c3fd90-dbe4-44e3-9449-50821edca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ea3f2-65de-48fa-91ab-880db24347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8a50f66-0805-4521-b736-109882ece285}" ma:internalName="TaxCatchAll" ma:showField="CatchAllData" ma:web="c0c3fd90-dbe4-44e3-9449-50821edca4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c3fd90-dbe4-44e3-9449-50821edca44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7ea3f2-65de-48fa-91ab-880db24347c3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200ADF36-2258-4DAB-9246-3EAD74E52FAC}"/>
</file>

<file path=customXml/itemProps2.xml><?xml version="1.0" encoding="utf-8"?>
<ds:datastoreItem xmlns:ds="http://schemas.openxmlformats.org/officeDocument/2006/customXml" ds:itemID="{31CC8028-29A0-462B-81D9-E63D0837E803}"/>
</file>

<file path=customXml/itemProps3.xml><?xml version="1.0" encoding="utf-8"?>
<ds:datastoreItem xmlns:ds="http://schemas.openxmlformats.org/officeDocument/2006/customXml" ds:itemID="{1537AE7A-1D06-41B3-BEAB-4ED835A04BA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3268</TotalTime>
  <Words>560</Words>
  <Application>Microsoft Office PowerPoint</Application>
  <PresentationFormat>A4 (210 x 297 mm)</PresentationFormat>
  <Paragraphs>336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Raleway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Hanneke Vink - van Duren</cp:lastModifiedBy>
  <cp:revision>11</cp:revision>
  <dcterms:created xsi:type="dcterms:W3CDTF">2022-10-25T09:32:27Z</dcterms:created>
  <dcterms:modified xsi:type="dcterms:W3CDTF">2024-11-16T10:59:55Z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0x010100ABCBC7327EC4B642AEDA9BBA7EA0FB81</vt:lpwstr>
  </property>
</Properties>
</file>